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6" r:id="rId4"/>
  </p:sldMasterIdLst>
  <p:notesMasterIdLst>
    <p:notesMasterId r:id="rId31"/>
  </p:notesMasterIdLst>
  <p:sldIdLst>
    <p:sldId id="265" r:id="rId5"/>
    <p:sldId id="256" r:id="rId6"/>
    <p:sldId id="283" r:id="rId7"/>
    <p:sldId id="260" r:id="rId8"/>
    <p:sldId id="261" r:id="rId9"/>
    <p:sldId id="262" r:id="rId10"/>
    <p:sldId id="266" r:id="rId11"/>
    <p:sldId id="267" r:id="rId12"/>
    <p:sldId id="268" r:id="rId13"/>
    <p:sldId id="269" r:id="rId14"/>
    <p:sldId id="263" r:id="rId15"/>
    <p:sldId id="271" r:id="rId16"/>
    <p:sldId id="272" r:id="rId17"/>
    <p:sldId id="273" r:id="rId18"/>
    <p:sldId id="274" r:id="rId19"/>
    <p:sldId id="275" r:id="rId20"/>
    <p:sldId id="276" r:id="rId21"/>
    <p:sldId id="277" r:id="rId22"/>
    <p:sldId id="270" r:id="rId23"/>
    <p:sldId id="278" r:id="rId24"/>
    <p:sldId id="279" r:id="rId25"/>
    <p:sldId id="280" r:id="rId26"/>
    <p:sldId id="264" r:id="rId27"/>
    <p:sldId id="281" r:id="rId28"/>
    <p:sldId id="284" r:id="rId29"/>
    <p:sldId id="28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5A8F"/>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4D2D99-BE2F-CC88-6E93-A92B21F76C4F}" v="2" dt="2024-04-12T21:04:48.781"/>
    <p1510:client id="{6892952D-03DD-4F61-B1D7-4DAD5F512A98}" v="24" dt="2024-04-12T21:01:46.436"/>
    <p1510:client id="{888CBAD4-6458-8B93-05BF-B80A99BBF864}" v="5" dt="2024-04-12T18:35:01.6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 Keller" userId="S::justin.keller@elevatenp.org::a3ddf5e1-9cc1-4b7d-a93b-9f617272cf41" providerId="AD" clId="Web-{0C4D2D99-BE2F-CC88-6E93-A92B21F76C4F}"/>
    <pc:docChg chg="modSld">
      <pc:chgData name="Justin Keller" userId="S::justin.keller@elevatenp.org::a3ddf5e1-9cc1-4b7d-a93b-9f617272cf41" providerId="AD" clId="Web-{0C4D2D99-BE2F-CC88-6E93-A92B21F76C4F}" dt="2024-04-12T21:04:48.656" v="0"/>
      <pc:docMkLst>
        <pc:docMk/>
      </pc:docMkLst>
      <pc:sldChg chg="modSp">
        <pc:chgData name="Justin Keller" userId="S::justin.keller@elevatenp.org::a3ddf5e1-9cc1-4b7d-a93b-9f617272cf41" providerId="AD" clId="Web-{0C4D2D99-BE2F-CC88-6E93-A92B21F76C4F}" dt="2024-04-12T21:04:48.656" v="0"/>
        <pc:sldMkLst>
          <pc:docMk/>
          <pc:sldMk cId="1616045716" sldId="284"/>
        </pc:sldMkLst>
        <pc:picChg chg="mod">
          <ac:chgData name="Justin Keller" userId="S::justin.keller@elevatenp.org::a3ddf5e1-9cc1-4b7d-a93b-9f617272cf41" providerId="AD" clId="Web-{0C4D2D99-BE2F-CC88-6E93-A92B21F76C4F}" dt="2024-04-12T21:04:48.656" v="0"/>
          <ac:picMkLst>
            <pc:docMk/>
            <pc:sldMk cId="1616045716" sldId="284"/>
            <ac:picMk id="8" creationId="{01CACE48-7F59-D6A2-E41D-A49496363027}"/>
          </ac:picMkLst>
        </pc:picChg>
      </pc:sldChg>
    </pc:docChg>
  </pc:docChgLst>
  <pc:docChgLst>
    <pc:chgData name="Justin Keller" userId="a3ddf5e1-9cc1-4b7d-a93b-9f617272cf41" providerId="ADAL" clId="{197B2EE8-8698-4691-8B0F-41CEFF722ACC}"/>
    <pc:docChg chg="modSld">
      <pc:chgData name="Justin Keller" userId="a3ddf5e1-9cc1-4b7d-a93b-9f617272cf41" providerId="ADAL" clId="{197B2EE8-8698-4691-8B0F-41CEFF722ACC}" dt="2024-04-05T18:33:19.717" v="2"/>
      <pc:docMkLst>
        <pc:docMk/>
      </pc:docMkLst>
      <pc:sldChg chg="modAnim">
        <pc:chgData name="Justin Keller" userId="a3ddf5e1-9cc1-4b7d-a93b-9f617272cf41" providerId="ADAL" clId="{197B2EE8-8698-4691-8B0F-41CEFF722ACC}" dt="2024-04-05T18:33:09.756" v="0"/>
        <pc:sldMkLst>
          <pc:docMk/>
          <pc:sldMk cId="824638329" sldId="272"/>
        </pc:sldMkLst>
      </pc:sldChg>
      <pc:sldChg chg="modAnim">
        <pc:chgData name="Justin Keller" userId="a3ddf5e1-9cc1-4b7d-a93b-9f617272cf41" providerId="ADAL" clId="{197B2EE8-8698-4691-8B0F-41CEFF722ACC}" dt="2024-04-05T18:33:14.820" v="1"/>
        <pc:sldMkLst>
          <pc:docMk/>
          <pc:sldMk cId="141213667" sldId="273"/>
        </pc:sldMkLst>
      </pc:sldChg>
      <pc:sldChg chg="modAnim">
        <pc:chgData name="Justin Keller" userId="a3ddf5e1-9cc1-4b7d-a93b-9f617272cf41" providerId="ADAL" clId="{197B2EE8-8698-4691-8B0F-41CEFF722ACC}" dt="2024-04-05T18:33:19.717" v="2"/>
        <pc:sldMkLst>
          <pc:docMk/>
          <pc:sldMk cId="546160957" sldId="274"/>
        </pc:sldMkLst>
      </pc:sldChg>
    </pc:docChg>
  </pc:docChgLst>
  <pc:docChgLst>
    <pc:chgData name="Justin Keller" userId="a3ddf5e1-9cc1-4b7d-a93b-9f617272cf41" providerId="ADAL" clId="{E6B2EC8C-22E4-46A4-9F87-C916ADA3F0FA}"/>
    <pc:docChg chg="undo redo custSel addSld delSld modSld sldOrd modMainMaster">
      <pc:chgData name="Justin Keller" userId="a3ddf5e1-9cc1-4b7d-a93b-9f617272cf41" providerId="ADAL" clId="{E6B2EC8C-22E4-46A4-9F87-C916ADA3F0FA}" dt="2024-04-02T20:38:57.760" v="6704" actId="20577"/>
      <pc:docMkLst>
        <pc:docMk/>
      </pc:docMkLst>
      <pc:sldChg chg="modSp new mod">
        <pc:chgData name="Justin Keller" userId="a3ddf5e1-9cc1-4b7d-a93b-9f617272cf41" providerId="ADAL" clId="{E6B2EC8C-22E4-46A4-9F87-C916ADA3F0FA}" dt="2024-03-28T20:52:37.905" v="419" actId="113"/>
        <pc:sldMkLst>
          <pc:docMk/>
          <pc:sldMk cId="1891881485" sldId="256"/>
        </pc:sldMkLst>
        <pc:spChg chg="mod">
          <ac:chgData name="Justin Keller" userId="a3ddf5e1-9cc1-4b7d-a93b-9f617272cf41" providerId="ADAL" clId="{E6B2EC8C-22E4-46A4-9F87-C916ADA3F0FA}" dt="2024-03-28T20:17:32.262" v="6"/>
          <ac:spMkLst>
            <pc:docMk/>
            <pc:sldMk cId="1891881485" sldId="256"/>
            <ac:spMk id="2" creationId="{9260DED3-A268-0A35-184E-3186C14A6069}"/>
          </ac:spMkLst>
        </pc:spChg>
        <pc:spChg chg="mod">
          <ac:chgData name="Justin Keller" userId="a3ddf5e1-9cc1-4b7d-a93b-9f617272cf41" providerId="ADAL" clId="{E6B2EC8C-22E4-46A4-9F87-C916ADA3F0FA}" dt="2024-03-28T20:52:37.905" v="419" actId="113"/>
          <ac:spMkLst>
            <pc:docMk/>
            <pc:sldMk cId="1891881485" sldId="256"/>
            <ac:spMk id="3" creationId="{E176C00C-2290-2126-5DC5-7D34DD0BFE5A}"/>
          </ac:spMkLst>
        </pc:spChg>
      </pc:sldChg>
      <pc:sldChg chg="addSp delSp modSp new del mod">
        <pc:chgData name="Justin Keller" userId="a3ddf5e1-9cc1-4b7d-a93b-9f617272cf41" providerId="ADAL" clId="{E6B2EC8C-22E4-46A4-9F87-C916ADA3F0FA}" dt="2024-03-28T20:23:39.412" v="133" actId="47"/>
        <pc:sldMkLst>
          <pc:docMk/>
          <pc:sldMk cId="1658247197" sldId="257"/>
        </pc:sldMkLst>
        <pc:spChg chg="add del mod">
          <ac:chgData name="Justin Keller" userId="a3ddf5e1-9cc1-4b7d-a93b-9f617272cf41" providerId="ADAL" clId="{E6B2EC8C-22E4-46A4-9F87-C916ADA3F0FA}" dt="2024-03-28T20:19:27.336" v="42" actId="113"/>
          <ac:spMkLst>
            <pc:docMk/>
            <pc:sldMk cId="1658247197" sldId="257"/>
            <ac:spMk id="2" creationId="{CC03CCEB-81AB-7F02-0EA3-F11D1C4CC34C}"/>
          </ac:spMkLst>
        </pc:spChg>
        <pc:spChg chg="del mod">
          <ac:chgData name="Justin Keller" userId="a3ddf5e1-9cc1-4b7d-a93b-9f617272cf41" providerId="ADAL" clId="{E6B2EC8C-22E4-46A4-9F87-C916ADA3F0FA}" dt="2024-03-28T20:23:28.411" v="130" actId="21"/>
          <ac:spMkLst>
            <pc:docMk/>
            <pc:sldMk cId="1658247197" sldId="257"/>
            <ac:spMk id="3" creationId="{A0F4594B-960B-4EA3-10C2-C67BA597A8D7}"/>
          </ac:spMkLst>
        </pc:spChg>
        <pc:spChg chg="add del">
          <ac:chgData name="Justin Keller" userId="a3ddf5e1-9cc1-4b7d-a93b-9f617272cf41" providerId="ADAL" clId="{E6B2EC8C-22E4-46A4-9F87-C916ADA3F0FA}" dt="2024-03-28T20:18:02.107" v="17" actId="478"/>
          <ac:spMkLst>
            <pc:docMk/>
            <pc:sldMk cId="1658247197" sldId="257"/>
            <ac:spMk id="4" creationId="{A1715F8F-D6FD-67F6-1693-47CF0E7BD3B6}"/>
          </ac:spMkLst>
        </pc:spChg>
        <pc:spChg chg="add del mod">
          <ac:chgData name="Justin Keller" userId="a3ddf5e1-9cc1-4b7d-a93b-9f617272cf41" providerId="ADAL" clId="{E6B2EC8C-22E4-46A4-9F87-C916ADA3F0FA}" dt="2024-03-28T20:17:57.604" v="16" actId="478"/>
          <ac:spMkLst>
            <pc:docMk/>
            <pc:sldMk cId="1658247197" sldId="257"/>
            <ac:spMk id="6" creationId="{C9B8A5FA-BECD-70D4-C914-63961B557524}"/>
          </ac:spMkLst>
        </pc:spChg>
        <pc:spChg chg="add del">
          <ac:chgData name="Justin Keller" userId="a3ddf5e1-9cc1-4b7d-a93b-9f617272cf41" providerId="ADAL" clId="{E6B2EC8C-22E4-46A4-9F87-C916ADA3F0FA}" dt="2024-03-28T20:23:28.411" v="130" actId="21"/>
          <ac:spMkLst>
            <pc:docMk/>
            <pc:sldMk cId="1658247197" sldId="257"/>
            <ac:spMk id="7" creationId="{A8DAA05F-C618-7EC4-F7AC-DA33860EAEAC}"/>
          </ac:spMkLst>
        </pc:spChg>
        <pc:spChg chg="add del mod">
          <ac:chgData name="Justin Keller" userId="a3ddf5e1-9cc1-4b7d-a93b-9f617272cf41" providerId="ADAL" clId="{E6B2EC8C-22E4-46A4-9F87-C916ADA3F0FA}" dt="2024-03-28T20:23:28.411" v="130" actId="21"/>
          <ac:spMkLst>
            <pc:docMk/>
            <pc:sldMk cId="1658247197" sldId="257"/>
            <ac:spMk id="8" creationId="{0BED6692-CEBE-A7FD-E98B-0FFFCFE8A082}"/>
          </ac:spMkLst>
        </pc:spChg>
        <pc:spChg chg="add mod">
          <ac:chgData name="Justin Keller" userId="a3ddf5e1-9cc1-4b7d-a93b-9f617272cf41" providerId="ADAL" clId="{E6B2EC8C-22E4-46A4-9F87-C916ADA3F0FA}" dt="2024-03-28T20:23:28.411" v="130" actId="21"/>
          <ac:spMkLst>
            <pc:docMk/>
            <pc:sldMk cId="1658247197" sldId="257"/>
            <ac:spMk id="10" creationId="{F33E714B-CEE9-9D93-C8C4-BA4B21C7955E}"/>
          </ac:spMkLst>
        </pc:spChg>
      </pc:sldChg>
      <pc:sldChg chg="addSp delSp modSp new mod setBg">
        <pc:chgData name="Justin Keller" userId="a3ddf5e1-9cc1-4b7d-a93b-9f617272cf41" providerId="ADAL" clId="{E6B2EC8C-22E4-46A4-9F87-C916ADA3F0FA}" dt="2024-03-28T20:24:01.408" v="137" actId="1076"/>
        <pc:sldMkLst>
          <pc:docMk/>
          <pc:sldMk cId="874954702" sldId="258"/>
        </pc:sldMkLst>
        <pc:spChg chg="mod">
          <ac:chgData name="Justin Keller" userId="a3ddf5e1-9cc1-4b7d-a93b-9f617272cf41" providerId="ADAL" clId="{E6B2EC8C-22E4-46A4-9F87-C916ADA3F0FA}" dt="2024-03-28T20:22:31.132" v="116" actId="26606"/>
          <ac:spMkLst>
            <pc:docMk/>
            <pc:sldMk cId="874954702" sldId="258"/>
            <ac:spMk id="2" creationId="{1A065030-8BBC-4E40-3AFA-A43126593E65}"/>
          </ac:spMkLst>
        </pc:spChg>
        <pc:spChg chg="del">
          <ac:chgData name="Justin Keller" userId="a3ddf5e1-9cc1-4b7d-a93b-9f617272cf41" providerId="ADAL" clId="{E6B2EC8C-22E4-46A4-9F87-C916ADA3F0FA}" dt="2024-03-28T20:20:51.148" v="103" actId="478"/>
          <ac:spMkLst>
            <pc:docMk/>
            <pc:sldMk cId="874954702" sldId="258"/>
            <ac:spMk id="3" creationId="{D7B21A8F-4FDA-47C5-64C6-459228E3DB7B}"/>
          </ac:spMkLst>
        </pc:spChg>
        <pc:spChg chg="del">
          <ac:chgData name="Justin Keller" userId="a3ddf5e1-9cc1-4b7d-a93b-9f617272cf41" providerId="ADAL" clId="{E6B2EC8C-22E4-46A4-9F87-C916ADA3F0FA}" dt="2024-03-28T20:20:51.148" v="103" actId="478"/>
          <ac:spMkLst>
            <pc:docMk/>
            <pc:sldMk cId="874954702" sldId="258"/>
            <ac:spMk id="4" creationId="{A6A5F129-349B-5F1F-0F7E-DEE512490509}"/>
          </ac:spMkLst>
        </pc:spChg>
        <pc:spChg chg="add">
          <ac:chgData name="Justin Keller" userId="a3ddf5e1-9cc1-4b7d-a93b-9f617272cf41" providerId="ADAL" clId="{E6B2EC8C-22E4-46A4-9F87-C916ADA3F0FA}" dt="2024-03-28T20:22:31.132" v="116" actId="26606"/>
          <ac:spMkLst>
            <pc:docMk/>
            <pc:sldMk cId="874954702" sldId="258"/>
            <ac:spMk id="11" creationId="{D87AB319-64C0-4E2D-B1CD-0A970301BEEA}"/>
          </ac:spMkLst>
        </pc:spChg>
        <pc:spChg chg="add">
          <ac:chgData name="Justin Keller" userId="a3ddf5e1-9cc1-4b7d-a93b-9f617272cf41" providerId="ADAL" clId="{E6B2EC8C-22E4-46A4-9F87-C916ADA3F0FA}" dt="2024-03-28T20:22:31.132" v="116" actId="26606"/>
          <ac:spMkLst>
            <pc:docMk/>
            <pc:sldMk cId="874954702" sldId="258"/>
            <ac:spMk id="13" creationId="{F4AA0C77-4ECE-4BEE-B093-4D8E915D17CE}"/>
          </ac:spMkLst>
        </pc:spChg>
        <pc:spChg chg="add">
          <ac:chgData name="Justin Keller" userId="a3ddf5e1-9cc1-4b7d-a93b-9f617272cf41" providerId="ADAL" clId="{E6B2EC8C-22E4-46A4-9F87-C916ADA3F0FA}" dt="2024-03-28T20:22:31.132" v="116" actId="26606"/>
          <ac:spMkLst>
            <pc:docMk/>
            <pc:sldMk cId="874954702" sldId="258"/>
            <ac:spMk id="15" creationId="{F5586C31-848B-4D51-83B1-B9FD594E31ED}"/>
          </ac:spMkLst>
        </pc:spChg>
        <pc:picChg chg="add mod modCrop">
          <ac:chgData name="Justin Keller" userId="a3ddf5e1-9cc1-4b7d-a93b-9f617272cf41" providerId="ADAL" clId="{E6B2EC8C-22E4-46A4-9F87-C916ADA3F0FA}" dt="2024-03-28T20:24:01.408" v="137" actId="1076"/>
          <ac:picMkLst>
            <pc:docMk/>
            <pc:sldMk cId="874954702" sldId="258"/>
            <ac:picMk id="6" creationId="{F742CDFA-1FBF-46E2-F932-ED3467D70C3F}"/>
          </ac:picMkLst>
        </pc:picChg>
      </pc:sldChg>
      <pc:sldChg chg="addSp delSp modSp add mod ord setBg delDesignElem">
        <pc:chgData name="Justin Keller" userId="a3ddf5e1-9cc1-4b7d-a93b-9f617272cf41" providerId="ADAL" clId="{E6B2EC8C-22E4-46A4-9F87-C916ADA3F0FA}" dt="2024-04-02T19:45:25.251" v="2121" actId="14100"/>
        <pc:sldMkLst>
          <pc:docMk/>
          <pc:sldMk cId="3918068325" sldId="259"/>
        </pc:sldMkLst>
        <pc:spChg chg="mod">
          <ac:chgData name="Justin Keller" userId="a3ddf5e1-9cc1-4b7d-a93b-9f617272cf41" providerId="ADAL" clId="{E6B2EC8C-22E4-46A4-9F87-C916ADA3F0FA}" dt="2024-03-28T20:23:16.266" v="127" actId="20577"/>
          <ac:spMkLst>
            <pc:docMk/>
            <pc:sldMk cId="3918068325" sldId="259"/>
            <ac:spMk id="2" creationId="{928AE2BF-D949-89A1-A2C1-0BA0FCFB911F}"/>
          </ac:spMkLst>
        </pc:spChg>
        <pc:spChg chg="add mod">
          <ac:chgData name="Justin Keller" userId="a3ddf5e1-9cc1-4b7d-a93b-9f617272cf41" providerId="ADAL" clId="{E6B2EC8C-22E4-46A4-9F87-C916ADA3F0FA}" dt="2024-04-02T19:45:25.251" v="2121" actId="14100"/>
          <ac:spMkLst>
            <pc:docMk/>
            <pc:sldMk cId="3918068325" sldId="259"/>
            <ac:spMk id="3" creationId="{A0F4594B-960B-4EA3-10C2-C67BA597A8D7}"/>
          </ac:spMkLst>
        </pc:spChg>
        <pc:spChg chg="add del mod">
          <ac:chgData name="Justin Keller" userId="a3ddf5e1-9cc1-4b7d-a93b-9f617272cf41" providerId="ADAL" clId="{E6B2EC8C-22E4-46A4-9F87-C916ADA3F0FA}" dt="2024-04-02T19:44:56.091" v="2107" actId="478"/>
          <ac:spMkLst>
            <pc:docMk/>
            <pc:sldMk cId="3918068325" sldId="259"/>
            <ac:spMk id="4" creationId="{0BED6692-CEBE-A7FD-E98B-0FFFCFE8A082}"/>
          </ac:spMkLst>
        </pc:spChg>
        <pc:spChg chg="add del mod">
          <ac:chgData name="Justin Keller" userId="a3ddf5e1-9cc1-4b7d-a93b-9f617272cf41" providerId="ADAL" clId="{E6B2EC8C-22E4-46A4-9F87-C916ADA3F0FA}" dt="2024-04-02T19:44:56.091" v="2107" actId="478"/>
          <ac:spMkLst>
            <pc:docMk/>
            <pc:sldMk cId="3918068325" sldId="259"/>
            <ac:spMk id="7" creationId="{A8DAA05F-C618-7EC4-F7AC-DA33860EAEAC}"/>
          </ac:spMkLst>
        </pc:spChg>
        <pc:spChg chg="add">
          <ac:chgData name="Justin Keller" userId="a3ddf5e1-9cc1-4b7d-a93b-9f617272cf41" providerId="ADAL" clId="{E6B2EC8C-22E4-46A4-9F87-C916ADA3F0FA}" dt="2024-03-28T20:22:52.674" v="119" actId="26606"/>
          <ac:spMkLst>
            <pc:docMk/>
            <pc:sldMk cId="3918068325" sldId="259"/>
            <ac:spMk id="8" creationId="{D87AB319-64C0-4E2D-B1CD-0A970301BEEA}"/>
          </ac:spMkLst>
        </pc:spChg>
        <pc:spChg chg="add">
          <ac:chgData name="Justin Keller" userId="a3ddf5e1-9cc1-4b7d-a93b-9f617272cf41" providerId="ADAL" clId="{E6B2EC8C-22E4-46A4-9F87-C916ADA3F0FA}" dt="2024-03-28T20:22:52.674" v="119" actId="26606"/>
          <ac:spMkLst>
            <pc:docMk/>
            <pc:sldMk cId="3918068325" sldId="259"/>
            <ac:spMk id="9" creationId="{EDAFA9A5-03CC-4F94-B964-70682CDB0B16}"/>
          </ac:spMkLst>
        </pc:spChg>
        <pc:spChg chg="add">
          <ac:chgData name="Justin Keller" userId="a3ddf5e1-9cc1-4b7d-a93b-9f617272cf41" providerId="ADAL" clId="{E6B2EC8C-22E4-46A4-9F87-C916ADA3F0FA}" dt="2024-03-28T20:22:52.674" v="119" actId="26606"/>
          <ac:spMkLst>
            <pc:docMk/>
            <pc:sldMk cId="3918068325" sldId="259"/>
            <ac:spMk id="10" creationId="{73B36B60-731F-409B-A240-BBF521AB746D}"/>
          </ac:spMkLst>
        </pc:spChg>
        <pc:spChg chg="del">
          <ac:chgData name="Justin Keller" userId="a3ddf5e1-9cc1-4b7d-a93b-9f617272cf41" providerId="ADAL" clId="{E6B2EC8C-22E4-46A4-9F87-C916ADA3F0FA}" dt="2024-03-28T20:22:49.304" v="118"/>
          <ac:spMkLst>
            <pc:docMk/>
            <pc:sldMk cId="3918068325" sldId="259"/>
            <ac:spMk id="11" creationId="{BAC4AF87-1997-E8C3-0A47-BF8068029109}"/>
          </ac:spMkLst>
        </pc:spChg>
        <pc:spChg chg="del">
          <ac:chgData name="Justin Keller" userId="a3ddf5e1-9cc1-4b7d-a93b-9f617272cf41" providerId="ADAL" clId="{E6B2EC8C-22E4-46A4-9F87-C916ADA3F0FA}" dt="2024-03-28T20:22:49.304" v="118"/>
          <ac:spMkLst>
            <pc:docMk/>
            <pc:sldMk cId="3918068325" sldId="259"/>
            <ac:spMk id="13" creationId="{510B3C9B-1590-AA44-87BE-512AE4D4F446}"/>
          </ac:spMkLst>
        </pc:spChg>
        <pc:spChg chg="del">
          <ac:chgData name="Justin Keller" userId="a3ddf5e1-9cc1-4b7d-a93b-9f617272cf41" providerId="ADAL" clId="{E6B2EC8C-22E4-46A4-9F87-C916ADA3F0FA}" dt="2024-03-28T20:22:49.304" v="118"/>
          <ac:spMkLst>
            <pc:docMk/>
            <pc:sldMk cId="3918068325" sldId="259"/>
            <ac:spMk id="15" creationId="{3CF70842-505A-D911-15CD-9858795994BB}"/>
          </ac:spMkLst>
        </pc:spChg>
        <pc:picChg chg="del mod">
          <ac:chgData name="Justin Keller" userId="a3ddf5e1-9cc1-4b7d-a93b-9f617272cf41" providerId="ADAL" clId="{E6B2EC8C-22E4-46A4-9F87-C916ADA3F0FA}" dt="2024-03-28T20:22:55.354" v="120" actId="478"/>
          <ac:picMkLst>
            <pc:docMk/>
            <pc:sldMk cId="3918068325" sldId="259"/>
            <ac:picMk id="6" creationId="{F86224E8-017D-E80A-4BD5-B21B3BBAECFD}"/>
          </ac:picMkLst>
        </pc:picChg>
      </pc:sldChg>
      <pc:sldChg chg="modSp new mod modNotesTx">
        <pc:chgData name="Justin Keller" userId="a3ddf5e1-9cc1-4b7d-a93b-9f617272cf41" providerId="ADAL" clId="{E6B2EC8C-22E4-46A4-9F87-C916ADA3F0FA}" dt="2024-04-02T19:48:14.435" v="2608" actId="20577"/>
        <pc:sldMkLst>
          <pc:docMk/>
          <pc:sldMk cId="1836903104" sldId="260"/>
        </pc:sldMkLst>
        <pc:spChg chg="mod">
          <ac:chgData name="Justin Keller" userId="a3ddf5e1-9cc1-4b7d-a93b-9f617272cf41" providerId="ADAL" clId="{E6B2EC8C-22E4-46A4-9F87-C916ADA3F0FA}" dt="2024-03-28T20:25:50.652" v="166" actId="20577"/>
          <ac:spMkLst>
            <pc:docMk/>
            <pc:sldMk cId="1836903104" sldId="260"/>
            <ac:spMk id="2" creationId="{B08657A2-3850-E30C-AE63-5703BCF92333}"/>
          </ac:spMkLst>
        </pc:spChg>
        <pc:spChg chg="mod">
          <ac:chgData name="Justin Keller" userId="a3ddf5e1-9cc1-4b7d-a93b-9f617272cf41" providerId="ADAL" clId="{E6B2EC8C-22E4-46A4-9F87-C916ADA3F0FA}" dt="2024-03-28T20:38:43.127" v="305" actId="115"/>
          <ac:spMkLst>
            <pc:docMk/>
            <pc:sldMk cId="1836903104" sldId="260"/>
            <ac:spMk id="3" creationId="{F40DBC47-8307-1EDE-2613-6FDCD2A12F37}"/>
          </ac:spMkLst>
        </pc:spChg>
      </pc:sldChg>
      <pc:sldChg chg="addSp delSp modSp new mod modNotesTx">
        <pc:chgData name="Justin Keller" userId="a3ddf5e1-9cc1-4b7d-a93b-9f617272cf41" providerId="ADAL" clId="{E6B2EC8C-22E4-46A4-9F87-C916ADA3F0FA}" dt="2024-04-02T19:51:14.763" v="3019" actId="20577"/>
        <pc:sldMkLst>
          <pc:docMk/>
          <pc:sldMk cId="770867193" sldId="261"/>
        </pc:sldMkLst>
        <pc:spChg chg="mod">
          <ac:chgData name="Justin Keller" userId="a3ddf5e1-9cc1-4b7d-a93b-9f617272cf41" providerId="ADAL" clId="{E6B2EC8C-22E4-46A4-9F87-C916ADA3F0FA}" dt="2024-03-28T20:42:45.077" v="331" actId="122"/>
          <ac:spMkLst>
            <pc:docMk/>
            <pc:sldMk cId="770867193" sldId="261"/>
            <ac:spMk id="2" creationId="{75242029-77AD-AD61-40AB-ED0534601D51}"/>
          </ac:spMkLst>
        </pc:spChg>
        <pc:spChg chg="add del mod">
          <ac:chgData name="Justin Keller" userId="a3ddf5e1-9cc1-4b7d-a93b-9f617272cf41" providerId="ADAL" clId="{E6B2EC8C-22E4-46A4-9F87-C916ADA3F0FA}" dt="2024-03-28T20:42:09.132" v="323" actId="478"/>
          <ac:spMkLst>
            <pc:docMk/>
            <pc:sldMk cId="770867193" sldId="261"/>
            <ac:spMk id="5" creationId="{BCFB0A9D-4AF1-430E-C0BC-5AE1D4E14294}"/>
          </ac:spMkLst>
        </pc:spChg>
        <pc:spChg chg="add mod">
          <ac:chgData name="Justin Keller" userId="a3ddf5e1-9cc1-4b7d-a93b-9f617272cf41" providerId="ADAL" clId="{E6B2EC8C-22E4-46A4-9F87-C916ADA3F0FA}" dt="2024-04-02T18:20:01.548" v="1212" actId="255"/>
          <ac:spMkLst>
            <pc:docMk/>
            <pc:sldMk cId="770867193" sldId="261"/>
            <ac:spMk id="5" creationId="{CE91D221-3974-692D-1593-5FA7418ACA94}"/>
          </ac:spMkLst>
        </pc:spChg>
        <pc:spChg chg="add mod ord">
          <ac:chgData name="Justin Keller" userId="a3ddf5e1-9cc1-4b7d-a93b-9f617272cf41" providerId="ADAL" clId="{E6B2EC8C-22E4-46A4-9F87-C916ADA3F0FA}" dt="2024-03-28T20:48:13.869" v="389" actId="207"/>
          <ac:spMkLst>
            <pc:docMk/>
            <pc:sldMk cId="770867193" sldId="261"/>
            <ac:spMk id="7" creationId="{3F02DC0E-2F3D-9CB0-8AF8-EEDAE27AB0D5}"/>
          </ac:spMkLst>
        </pc:spChg>
        <pc:spChg chg="add mod ord">
          <ac:chgData name="Justin Keller" userId="a3ddf5e1-9cc1-4b7d-a93b-9f617272cf41" providerId="ADAL" clId="{E6B2EC8C-22E4-46A4-9F87-C916ADA3F0FA}" dt="2024-03-28T20:48:13.869" v="389" actId="207"/>
          <ac:spMkLst>
            <pc:docMk/>
            <pc:sldMk cId="770867193" sldId="261"/>
            <ac:spMk id="8" creationId="{C790CF11-5D6A-82CC-8B39-57DF2DDC68AF}"/>
          </ac:spMkLst>
        </pc:spChg>
        <pc:graphicFrameChg chg="add mod">
          <ac:chgData name="Justin Keller" userId="a3ddf5e1-9cc1-4b7d-a93b-9f617272cf41" providerId="ADAL" clId="{E6B2EC8C-22E4-46A4-9F87-C916ADA3F0FA}" dt="2024-03-28T20:47:52.481" v="367" actId="692"/>
          <ac:graphicFrameMkLst>
            <pc:docMk/>
            <pc:sldMk cId="770867193" sldId="261"/>
            <ac:graphicFrameMk id="6" creationId="{139FBD86-D478-0C0B-6E7A-10884A66A4CD}"/>
          </ac:graphicFrameMkLst>
        </pc:graphicFrameChg>
      </pc:sldChg>
      <pc:sldChg chg="modSp new mod modNotesTx">
        <pc:chgData name="Justin Keller" userId="a3ddf5e1-9cc1-4b7d-a93b-9f617272cf41" providerId="ADAL" clId="{E6B2EC8C-22E4-46A4-9F87-C916ADA3F0FA}" dt="2024-04-02T19:53:03.273" v="3239" actId="20577"/>
        <pc:sldMkLst>
          <pc:docMk/>
          <pc:sldMk cId="302483976" sldId="262"/>
        </pc:sldMkLst>
        <pc:spChg chg="mod">
          <ac:chgData name="Justin Keller" userId="a3ddf5e1-9cc1-4b7d-a93b-9f617272cf41" providerId="ADAL" clId="{E6B2EC8C-22E4-46A4-9F87-C916ADA3F0FA}" dt="2024-04-02T18:10:27.795" v="1131" actId="20577"/>
          <ac:spMkLst>
            <pc:docMk/>
            <pc:sldMk cId="302483976" sldId="262"/>
            <ac:spMk id="2" creationId="{5B8C864D-0D23-BD3B-D06F-D2031747043C}"/>
          </ac:spMkLst>
        </pc:spChg>
        <pc:spChg chg="mod">
          <ac:chgData name="Justin Keller" userId="a3ddf5e1-9cc1-4b7d-a93b-9f617272cf41" providerId="ADAL" clId="{E6B2EC8C-22E4-46A4-9F87-C916ADA3F0FA}" dt="2024-03-28T20:51:32.200" v="414" actId="20577"/>
          <ac:spMkLst>
            <pc:docMk/>
            <pc:sldMk cId="302483976" sldId="262"/>
            <ac:spMk id="3" creationId="{87418F72-4625-96DB-079F-31CA1940C3DD}"/>
          </ac:spMkLst>
        </pc:spChg>
      </pc:sldChg>
      <pc:sldChg chg="addSp delSp modSp new mod modNotesTx">
        <pc:chgData name="Justin Keller" userId="a3ddf5e1-9cc1-4b7d-a93b-9f617272cf41" providerId="ADAL" clId="{E6B2EC8C-22E4-46A4-9F87-C916ADA3F0FA}" dt="2024-04-02T20:10:38.496" v="4049" actId="20577"/>
        <pc:sldMkLst>
          <pc:docMk/>
          <pc:sldMk cId="2464764589" sldId="263"/>
        </pc:sldMkLst>
        <pc:spChg chg="mod">
          <ac:chgData name="Justin Keller" userId="a3ddf5e1-9cc1-4b7d-a93b-9f617272cf41" providerId="ADAL" clId="{E6B2EC8C-22E4-46A4-9F87-C916ADA3F0FA}" dt="2024-04-02T18:23:10.883" v="1238" actId="20577"/>
          <ac:spMkLst>
            <pc:docMk/>
            <pc:sldMk cId="2464764589" sldId="263"/>
            <ac:spMk id="2" creationId="{3AE60FE4-2DBD-204A-7BBB-4BEE2316EFA7}"/>
          </ac:spMkLst>
        </pc:spChg>
        <pc:spChg chg="add del">
          <ac:chgData name="Justin Keller" userId="a3ddf5e1-9cc1-4b7d-a93b-9f617272cf41" providerId="ADAL" clId="{E6B2EC8C-22E4-46A4-9F87-C916ADA3F0FA}" dt="2024-04-02T18:22:53.611" v="1214" actId="22"/>
          <ac:spMkLst>
            <pc:docMk/>
            <pc:sldMk cId="2464764589" sldId="263"/>
            <ac:spMk id="7" creationId="{74C4E57A-CB50-F1C7-EB26-B5C69A49BE53}"/>
          </ac:spMkLst>
        </pc:spChg>
      </pc:sldChg>
      <pc:sldChg chg="modSp new mod modNotesTx">
        <pc:chgData name="Justin Keller" userId="a3ddf5e1-9cc1-4b7d-a93b-9f617272cf41" providerId="ADAL" clId="{E6B2EC8C-22E4-46A4-9F87-C916ADA3F0FA}" dt="2024-04-02T20:31:41.327" v="6090" actId="20577"/>
        <pc:sldMkLst>
          <pc:docMk/>
          <pc:sldMk cId="607701981" sldId="264"/>
        </pc:sldMkLst>
        <pc:spChg chg="mod">
          <ac:chgData name="Justin Keller" userId="a3ddf5e1-9cc1-4b7d-a93b-9f617272cf41" providerId="ADAL" clId="{E6B2EC8C-22E4-46A4-9F87-C916ADA3F0FA}" dt="2024-03-28T20:49:49.518" v="401"/>
          <ac:spMkLst>
            <pc:docMk/>
            <pc:sldMk cId="607701981" sldId="264"/>
            <ac:spMk id="2" creationId="{F65DC991-0A0F-2CB2-D83D-91011B147DBE}"/>
          </ac:spMkLst>
        </pc:spChg>
      </pc:sldChg>
      <pc:sldChg chg="modSp new mod ord modNotesTx">
        <pc:chgData name="Justin Keller" userId="a3ddf5e1-9cc1-4b7d-a93b-9f617272cf41" providerId="ADAL" clId="{E6B2EC8C-22E4-46A4-9F87-C916ADA3F0FA}" dt="2024-04-02T20:09:43.507" v="3905" actId="20577"/>
        <pc:sldMkLst>
          <pc:docMk/>
          <pc:sldMk cId="1401616911" sldId="265"/>
        </pc:sldMkLst>
        <pc:spChg chg="mod">
          <ac:chgData name="Justin Keller" userId="a3ddf5e1-9cc1-4b7d-a93b-9f617272cf41" providerId="ADAL" clId="{E6B2EC8C-22E4-46A4-9F87-C916ADA3F0FA}" dt="2024-04-01T20:04:55.530" v="468" actId="207"/>
          <ac:spMkLst>
            <pc:docMk/>
            <pc:sldMk cId="1401616911" sldId="265"/>
            <ac:spMk id="2" creationId="{4E219A89-FA99-9794-023D-F9A019D5CB59}"/>
          </ac:spMkLst>
        </pc:spChg>
        <pc:spChg chg="mod">
          <ac:chgData name="Justin Keller" userId="a3ddf5e1-9cc1-4b7d-a93b-9f617272cf41" providerId="ADAL" clId="{E6B2EC8C-22E4-46A4-9F87-C916ADA3F0FA}" dt="2024-04-02T20:09:21.124" v="3842" actId="20577"/>
          <ac:spMkLst>
            <pc:docMk/>
            <pc:sldMk cId="1401616911" sldId="265"/>
            <ac:spMk id="3" creationId="{FF335C94-B0A6-9AED-A495-B7D4C413497E}"/>
          </ac:spMkLst>
        </pc:spChg>
      </pc:sldChg>
      <pc:sldChg chg="addSp modSp new mod modNotesTx">
        <pc:chgData name="Justin Keller" userId="a3ddf5e1-9cc1-4b7d-a93b-9f617272cf41" providerId="ADAL" clId="{E6B2EC8C-22E4-46A4-9F87-C916ADA3F0FA}" dt="2024-04-02T19:54:35.630" v="3325" actId="20577"/>
        <pc:sldMkLst>
          <pc:docMk/>
          <pc:sldMk cId="955418137" sldId="266"/>
        </pc:sldMkLst>
        <pc:spChg chg="mod">
          <ac:chgData name="Justin Keller" userId="a3ddf5e1-9cc1-4b7d-a93b-9f617272cf41" providerId="ADAL" clId="{E6B2EC8C-22E4-46A4-9F87-C916ADA3F0FA}" dt="2024-04-02T19:54:06.691" v="3311" actId="20577"/>
          <ac:spMkLst>
            <pc:docMk/>
            <pc:sldMk cId="955418137" sldId="266"/>
            <ac:spMk id="2" creationId="{EFAAE2CD-2924-03E5-A854-493FEE06E03E}"/>
          </ac:spMkLst>
        </pc:spChg>
        <pc:spChg chg="mod">
          <ac:chgData name="Justin Keller" userId="a3ddf5e1-9cc1-4b7d-a93b-9f617272cf41" providerId="ADAL" clId="{E6B2EC8C-22E4-46A4-9F87-C916ADA3F0FA}" dt="2024-04-02T19:54:23.668" v="3314" actId="20577"/>
          <ac:spMkLst>
            <pc:docMk/>
            <pc:sldMk cId="955418137" sldId="266"/>
            <ac:spMk id="3" creationId="{949180AA-651A-80B2-078C-CB4FEA8B6B8E}"/>
          </ac:spMkLst>
        </pc:spChg>
        <pc:spChg chg="add mod">
          <ac:chgData name="Justin Keller" userId="a3ddf5e1-9cc1-4b7d-a93b-9f617272cf41" providerId="ADAL" clId="{E6B2EC8C-22E4-46A4-9F87-C916ADA3F0FA}" dt="2024-04-02T18:17:54.356" v="1194" actId="1076"/>
          <ac:spMkLst>
            <pc:docMk/>
            <pc:sldMk cId="955418137" sldId="266"/>
            <ac:spMk id="7" creationId="{CC227615-4713-6B72-A653-5B1F4F24E292}"/>
          </ac:spMkLst>
        </pc:spChg>
        <pc:picChg chg="add mod">
          <ac:chgData name="Justin Keller" userId="a3ddf5e1-9cc1-4b7d-a93b-9f617272cf41" providerId="ADAL" clId="{E6B2EC8C-22E4-46A4-9F87-C916ADA3F0FA}" dt="2024-04-02T18:13:30.692" v="1154"/>
          <ac:picMkLst>
            <pc:docMk/>
            <pc:sldMk cId="955418137" sldId="266"/>
            <ac:picMk id="6" creationId="{2C8341C8-FE88-0781-3076-1C57A7517403}"/>
          </ac:picMkLst>
        </pc:picChg>
      </pc:sldChg>
      <pc:sldChg chg="addSp modSp new mod modNotesTx">
        <pc:chgData name="Justin Keller" userId="a3ddf5e1-9cc1-4b7d-a93b-9f617272cf41" providerId="ADAL" clId="{E6B2EC8C-22E4-46A4-9F87-C916ADA3F0FA}" dt="2024-04-02T19:57:07.115" v="3418" actId="20577"/>
        <pc:sldMkLst>
          <pc:docMk/>
          <pc:sldMk cId="2607909943" sldId="267"/>
        </pc:sldMkLst>
        <pc:spChg chg="mod">
          <ac:chgData name="Justin Keller" userId="a3ddf5e1-9cc1-4b7d-a93b-9f617272cf41" providerId="ADAL" clId="{E6B2EC8C-22E4-46A4-9F87-C916ADA3F0FA}" dt="2024-04-02T18:11:24.611" v="1136"/>
          <ac:spMkLst>
            <pc:docMk/>
            <pc:sldMk cId="2607909943" sldId="267"/>
            <ac:spMk id="2" creationId="{1E2A257A-7C78-786F-BB2A-6583469B243F}"/>
          </ac:spMkLst>
        </pc:spChg>
        <pc:spChg chg="mod">
          <ac:chgData name="Justin Keller" userId="a3ddf5e1-9cc1-4b7d-a93b-9f617272cf41" providerId="ADAL" clId="{E6B2EC8C-22E4-46A4-9F87-C916ADA3F0FA}" dt="2024-04-02T18:11:31.379" v="1137"/>
          <ac:spMkLst>
            <pc:docMk/>
            <pc:sldMk cId="2607909943" sldId="267"/>
            <ac:spMk id="3" creationId="{6575A174-6B24-F195-9146-51B9CB91E812}"/>
          </ac:spMkLst>
        </pc:spChg>
        <pc:spChg chg="add mod">
          <ac:chgData name="Justin Keller" userId="a3ddf5e1-9cc1-4b7d-a93b-9f617272cf41" providerId="ADAL" clId="{E6B2EC8C-22E4-46A4-9F87-C916ADA3F0FA}" dt="2024-04-02T18:18:12.758" v="1199" actId="1076"/>
          <ac:spMkLst>
            <pc:docMk/>
            <pc:sldMk cId="2607909943" sldId="267"/>
            <ac:spMk id="7" creationId="{9AAE5F33-B865-77CD-B728-7FBC4332B6F4}"/>
          </ac:spMkLst>
        </pc:spChg>
        <pc:picChg chg="add mod">
          <ac:chgData name="Justin Keller" userId="a3ddf5e1-9cc1-4b7d-a93b-9f617272cf41" providerId="ADAL" clId="{E6B2EC8C-22E4-46A4-9F87-C916ADA3F0FA}" dt="2024-04-02T18:13:42.781" v="1157" actId="1076"/>
          <ac:picMkLst>
            <pc:docMk/>
            <pc:sldMk cId="2607909943" sldId="267"/>
            <ac:picMk id="6" creationId="{A579EFF8-3402-AF50-806B-9236F1FCB7E1}"/>
          </ac:picMkLst>
        </pc:picChg>
      </pc:sldChg>
      <pc:sldChg chg="addSp modSp new add del mod modNotesTx">
        <pc:chgData name="Justin Keller" userId="a3ddf5e1-9cc1-4b7d-a93b-9f617272cf41" providerId="ADAL" clId="{E6B2EC8C-22E4-46A4-9F87-C916ADA3F0FA}" dt="2024-04-02T20:00:05.673" v="3469" actId="20577"/>
        <pc:sldMkLst>
          <pc:docMk/>
          <pc:sldMk cId="3484132315" sldId="268"/>
        </pc:sldMkLst>
        <pc:spChg chg="mod">
          <ac:chgData name="Justin Keller" userId="a3ddf5e1-9cc1-4b7d-a93b-9f617272cf41" providerId="ADAL" clId="{E6B2EC8C-22E4-46A4-9F87-C916ADA3F0FA}" dt="2024-04-02T18:11:46.868" v="1138"/>
          <ac:spMkLst>
            <pc:docMk/>
            <pc:sldMk cId="3484132315" sldId="268"/>
            <ac:spMk id="2" creationId="{02284862-E00D-A08E-35F6-E0DA70147B0F}"/>
          </ac:spMkLst>
        </pc:spChg>
        <pc:spChg chg="mod">
          <ac:chgData name="Justin Keller" userId="a3ddf5e1-9cc1-4b7d-a93b-9f617272cf41" providerId="ADAL" clId="{E6B2EC8C-22E4-46A4-9F87-C916ADA3F0FA}" dt="2024-04-02T19:55:52.240" v="3345" actId="20577"/>
          <ac:spMkLst>
            <pc:docMk/>
            <pc:sldMk cId="3484132315" sldId="268"/>
            <ac:spMk id="3" creationId="{95AF587E-A1B7-AD21-A23D-A9A7D4C41F6C}"/>
          </ac:spMkLst>
        </pc:spChg>
        <pc:spChg chg="add mod">
          <ac:chgData name="Justin Keller" userId="a3ddf5e1-9cc1-4b7d-a93b-9f617272cf41" providerId="ADAL" clId="{E6B2EC8C-22E4-46A4-9F87-C916ADA3F0FA}" dt="2024-04-02T18:17:59.207" v="1196"/>
          <ac:spMkLst>
            <pc:docMk/>
            <pc:sldMk cId="3484132315" sldId="268"/>
            <ac:spMk id="7" creationId="{FC812E8A-2DCB-8E71-D26D-48C9B3741A69}"/>
          </ac:spMkLst>
        </pc:spChg>
        <pc:picChg chg="add mod">
          <ac:chgData name="Justin Keller" userId="a3ddf5e1-9cc1-4b7d-a93b-9f617272cf41" providerId="ADAL" clId="{E6B2EC8C-22E4-46A4-9F87-C916ADA3F0FA}" dt="2024-04-02T18:13:57.876" v="1159" actId="14100"/>
          <ac:picMkLst>
            <pc:docMk/>
            <pc:sldMk cId="3484132315" sldId="268"/>
            <ac:picMk id="6" creationId="{3F11D992-F2F2-0E6F-2B3D-998EA2667D34}"/>
          </ac:picMkLst>
        </pc:picChg>
      </pc:sldChg>
      <pc:sldChg chg="addSp modSp new mod modNotesTx">
        <pc:chgData name="Justin Keller" userId="a3ddf5e1-9cc1-4b7d-a93b-9f617272cf41" providerId="ADAL" clId="{E6B2EC8C-22E4-46A4-9F87-C916ADA3F0FA}" dt="2024-04-02T20:00:22.628" v="3470" actId="20577"/>
        <pc:sldMkLst>
          <pc:docMk/>
          <pc:sldMk cId="2395769253" sldId="269"/>
        </pc:sldMkLst>
        <pc:spChg chg="mod">
          <ac:chgData name="Justin Keller" userId="a3ddf5e1-9cc1-4b7d-a93b-9f617272cf41" providerId="ADAL" clId="{E6B2EC8C-22E4-46A4-9F87-C916ADA3F0FA}" dt="2024-04-02T18:12:29.249" v="1145"/>
          <ac:spMkLst>
            <pc:docMk/>
            <pc:sldMk cId="2395769253" sldId="269"/>
            <ac:spMk id="2" creationId="{1924D492-99EB-D757-94D9-4F6805C0CEBC}"/>
          </ac:spMkLst>
        </pc:spChg>
        <pc:spChg chg="mod">
          <ac:chgData name="Justin Keller" userId="a3ddf5e1-9cc1-4b7d-a93b-9f617272cf41" providerId="ADAL" clId="{E6B2EC8C-22E4-46A4-9F87-C916ADA3F0FA}" dt="2024-04-02T20:00:22.628" v="3470" actId="20577"/>
          <ac:spMkLst>
            <pc:docMk/>
            <pc:sldMk cId="2395769253" sldId="269"/>
            <ac:spMk id="3" creationId="{3A5833E1-95BC-BC78-5D0F-98930DAB4F8D}"/>
          </ac:spMkLst>
        </pc:spChg>
        <pc:spChg chg="add mod">
          <ac:chgData name="Justin Keller" userId="a3ddf5e1-9cc1-4b7d-a93b-9f617272cf41" providerId="ADAL" clId="{E6B2EC8C-22E4-46A4-9F87-C916ADA3F0FA}" dt="2024-04-02T18:14:30.502" v="1162" actId="1076"/>
          <ac:spMkLst>
            <pc:docMk/>
            <pc:sldMk cId="2395769253" sldId="269"/>
            <ac:spMk id="8" creationId="{59BA34EF-3A2B-D7D1-ACBC-8A998440A08E}"/>
          </ac:spMkLst>
        </pc:spChg>
        <pc:spChg chg="add mod">
          <ac:chgData name="Justin Keller" userId="a3ddf5e1-9cc1-4b7d-a93b-9f617272cf41" providerId="ADAL" clId="{E6B2EC8C-22E4-46A4-9F87-C916ADA3F0FA}" dt="2024-04-02T18:18:05.770" v="1198" actId="1076"/>
          <ac:spMkLst>
            <pc:docMk/>
            <pc:sldMk cId="2395769253" sldId="269"/>
            <ac:spMk id="9" creationId="{92C5684B-BB4E-DDBA-5412-152258C27832}"/>
          </ac:spMkLst>
        </pc:spChg>
        <pc:picChg chg="add mod">
          <ac:chgData name="Justin Keller" userId="a3ddf5e1-9cc1-4b7d-a93b-9f617272cf41" providerId="ADAL" clId="{E6B2EC8C-22E4-46A4-9F87-C916ADA3F0FA}" dt="2024-04-02T18:14:21.688" v="1161" actId="1076"/>
          <ac:picMkLst>
            <pc:docMk/>
            <pc:sldMk cId="2395769253" sldId="269"/>
            <ac:picMk id="6" creationId="{1BAE37D3-36A6-8221-EFC8-63DB671EBF8F}"/>
          </ac:picMkLst>
        </pc:picChg>
        <pc:picChg chg="add mod">
          <ac:chgData name="Justin Keller" userId="a3ddf5e1-9cc1-4b7d-a93b-9f617272cf41" providerId="ADAL" clId="{E6B2EC8C-22E4-46A4-9F87-C916ADA3F0FA}" dt="2024-04-02T18:14:30.502" v="1162" actId="1076"/>
          <ac:picMkLst>
            <pc:docMk/>
            <pc:sldMk cId="2395769253" sldId="269"/>
            <ac:picMk id="7" creationId="{2052A860-6412-6A9F-BF00-615F30234DB0}"/>
          </ac:picMkLst>
        </pc:picChg>
      </pc:sldChg>
      <pc:sldChg chg="new del">
        <pc:chgData name="Justin Keller" userId="a3ddf5e1-9cc1-4b7d-a93b-9f617272cf41" providerId="ADAL" clId="{E6B2EC8C-22E4-46A4-9F87-C916ADA3F0FA}" dt="2024-04-02T18:12:03.033" v="1141" actId="680"/>
        <pc:sldMkLst>
          <pc:docMk/>
          <pc:sldMk cId="965493620" sldId="270"/>
        </pc:sldMkLst>
      </pc:sldChg>
      <pc:sldChg chg="add modNotesTx">
        <pc:chgData name="Justin Keller" userId="a3ddf5e1-9cc1-4b7d-a93b-9f617272cf41" providerId="ADAL" clId="{E6B2EC8C-22E4-46A4-9F87-C916ADA3F0FA}" dt="2024-04-02T20:22:39.045" v="5085" actId="20577"/>
        <pc:sldMkLst>
          <pc:docMk/>
          <pc:sldMk cId="4004027480" sldId="270"/>
        </pc:sldMkLst>
      </pc:sldChg>
      <pc:sldChg chg="addSp modSp new mod modNotesTx">
        <pc:chgData name="Justin Keller" userId="a3ddf5e1-9cc1-4b7d-a93b-9f617272cf41" providerId="ADAL" clId="{E6B2EC8C-22E4-46A4-9F87-C916ADA3F0FA}" dt="2024-04-02T20:17:58.455" v="4597" actId="20577"/>
        <pc:sldMkLst>
          <pc:docMk/>
          <pc:sldMk cId="2743556490" sldId="271"/>
        </pc:sldMkLst>
        <pc:spChg chg="mod">
          <ac:chgData name="Justin Keller" userId="a3ddf5e1-9cc1-4b7d-a93b-9f617272cf41" providerId="ADAL" clId="{E6B2EC8C-22E4-46A4-9F87-C916ADA3F0FA}" dt="2024-04-02T18:23:36.550" v="1240"/>
          <ac:spMkLst>
            <pc:docMk/>
            <pc:sldMk cId="2743556490" sldId="271"/>
            <ac:spMk id="2" creationId="{FFE52448-75DE-49B0-F346-743CFF2E734B}"/>
          </ac:spMkLst>
        </pc:spChg>
        <pc:spChg chg="mod">
          <ac:chgData name="Justin Keller" userId="a3ddf5e1-9cc1-4b7d-a93b-9f617272cf41" providerId="ADAL" clId="{E6B2EC8C-22E4-46A4-9F87-C916ADA3F0FA}" dt="2024-04-02T20:10:58.612" v="4073" actId="6549"/>
          <ac:spMkLst>
            <pc:docMk/>
            <pc:sldMk cId="2743556490" sldId="271"/>
            <ac:spMk id="3" creationId="{3151E578-A0F5-8B78-8DE1-B4199AC52729}"/>
          </ac:spMkLst>
        </pc:spChg>
        <pc:graphicFrameChg chg="add mod modGraphic">
          <ac:chgData name="Justin Keller" userId="a3ddf5e1-9cc1-4b7d-a93b-9f617272cf41" providerId="ADAL" clId="{E6B2EC8C-22E4-46A4-9F87-C916ADA3F0FA}" dt="2024-04-02T20:02:48.585" v="3644" actId="20577"/>
          <ac:graphicFrameMkLst>
            <pc:docMk/>
            <pc:sldMk cId="2743556490" sldId="271"/>
            <ac:graphicFrameMk id="6" creationId="{9A94D146-B1C9-B974-BDA0-3CAB79D318C3}"/>
          </ac:graphicFrameMkLst>
        </pc:graphicFrameChg>
      </pc:sldChg>
      <pc:sldChg chg="new del">
        <pc:chgData name="Justin Keller" userId="a3ddf5e1-9cc1-4b7d-a93b-9f617272cf41" providerId="ADAL" clId="{E6B2EC8C-22E4-46A4-9F87-C916ADA3F0FA}" dt="2024-04-02T18:25:15.764" v="1259" actId="680"/>
        <pc:sldMkLst>
          <pc:docMk/>
          <pc:sldMk cId="452450828" sldId="272"/>
        </pc:sldMkLst>
      </pc:sldChg>
      <pc:sldChg chg="addSp delSp modSp new mod delAnim modAnim modNotesTx">
        <pc:chgData name="Justin Keller" userId="a3ddf5e1-9cc1-4b7d-a93b-9f617272cf41" providerId="ADAL" clId="{E6B2EC8C-22E4-46A4-9F87-C916ADA3F0FA}" dt="2024-04-02T20:19:00.644" v="4674" actId="20577"/>
        <pc:sldMkLst>
          <pc:docMk/>
          <pc:sldMk cId="824638329" sldId="272"/>
        </pc:sldMkLst>
        <pc:spChg chg="mod">
          <ac:chgData name="Justin Keller" userId="a3ddf5e1-9cc1-4b7d-a93b-9f617272cf41" providerId="ADAL" clId="{E6B2EC8C-22E4-46A4-9F87-C916ADA3F0FA}" dt="2024-04-02T18:35:39.924" v="1311" actId="1076"/>
          <ac:spMkLst>
            <pc:docMk/>
            <pc:sldMk cId="824638329" sldId="272"/>
            <ac:spMk id="2" creationId="{6D7EE427-2E8A-D0A2-A20F-FE9524D1ABC9}"/>
          </ac:spMkLst>
        </pc:spChg>
        <pc:spChg chg="mod">
          <ac:chgData name="Justin Keller" userId="a3ddf5e1-9cc1-4b7d-a93b-9f617272cf41" providerId="ADAL" clId="{E6B2EC8C-22E4-46A4-9F87-C916ADA3F0FA}" dt="2024-04-02T20:18:35.524" v="4615" actId="1035"/>
          <ac:spMkLst>
            <pc:docMk/>
            <pc:sldMk cId="824638329" sldId="272"/>
            <ac:spMk id="3" creationId="{B9422A46-9055-F548-871A-DDED9115EAE9}"/>
          </ac:spMkLst>
        </pc:spChg>
        <pc:spChg chg="add mod">
          <ac:chgData name="Justin Keller" userId="a3ddf5e1-9cc1-4b7d-a93b-9f617272cf41" providerId="ADAL" clId="{E6B2EC8C-22E4-46A4-9F87-C916ADA3F0FA}" dt="2024-04-02T19:03:25.172" v="1435" actId="2711"/>
          <ac:spMkLst>
            <pc:docMk/>
            <pc:sldMk cId="824638329" sldId="272"/>
            <ac:spMk id="19" creationId="{444AE88A-8C5A-08C0-9F5C-743AFE99D135}"/>
          </ac:spMkLst>
        </pc:spChg>
        <pc:picChg chg="add mod">
          <ac:chgData name="Justin Keller" userId="a3ddf5e1-9cc1-4b7d-a93b-9f617272cf41" providerId="ADAL" clId="{E6B2EC8C-22E4-46A4-9F87-C916ADA3F0FA}" dt="2024-04-02T18:26:46.331" v="1286" actId="1076"/>
          <ac:picMkLst>
            <pc:docMk/>
            <pc:sldMk cId="824638329" sldId="272"/>
            <ac:picMk id="6" creationId="{1C526895-DAEE-42B0-DEF4-C611706FC1F9}"/>
          </ac:picMkLst>
        </pc:picChg>
        <pc:cxnChg chg="add mod">
          <ac:chgData name="Justin Keller" userId="a3ddf5e1-9cc1-4b7d-a93b-9f617272cf41" providerId="ADAL" clId="{E6B2EC8C-22E4-46A4-9F87-C916ADA3F0FA}" dt="2024-04-02T18:27:25.721" v="1304" actId="14100"/>
          <ac:cxnSpMkLst>
            <pc:docMk/>
            <pc:sldMk cId="824638329" sldId="272"/>
            <ac:cxnSpMk id="7" creationId="{0E362DC1-D6C3-F13E-ACF0-1DF006C44700}"/>
          </ac:cxnSpMkLst>
        </pc:cxnChg>
        <pc:cxnChg chg="add mod">
          <ac:chgData name="Justin Keller" userId="a3ddf5e1-9cc1-4b7d-a93b-9f617272cf41" providerId="ADAL" clId="{E6B2EC8C-22E4-46A4-9F87-C916ADA3F0FA}" dt="2024-04-02T18:27:22.594" v="1303" actId="14100"/>
          <ac:cxnSpMkLst>
            <pc:docMk/>
            <pc:sldMk cId="824638329" sldId="272"/>
            <ac:cxnSpMk id="8" creationId="{B14B0565-0C20-144F-BD02-FE709BEAD0A6}"/>
          </ac:cxnSpMkLst>
        </pc:cxnChg>
        <pc:cxnChg chg="add mod">
          <ac:chgData name="Justin Keller" userId="a3ddf5e1-9cc1-4b7d-a93b-9f617272cf41" providerId="ADAL" clId="{E6B2EC8C-22E4-46A4-9F87-C916ADA3F0FA}" dt="2024-04-02T18:27:15.203" v="1302" actId="1037"/>
          <ac:cxnSpMkLst>
            <pc:docMk/>
            <pc:sldMk cId="824638329" sldId="272"/>
            <ac:cxnSpMk id="9" creationId="{EF1F8248-4F89-2880-59F4-B091C81B8295}"/>
          </ac:cxnSpMkLst>
        </pc:cxnChg>
        <pc:cxnChg chg="add mod">
          <ac:chgData name="Justin Keller" userId="a3ddf5e1-9cc1-4b7d-a93b-9f617272cf41" providerId="ADAL" clId="{E6B2EC8C-22E4-46A4-9F87-C916ADA3F0FA}" dt="2024-04-02T18:35:34.703" v="1309" actId="14100"/>
          <ac:cxnSpMkLst>
            <pc:docMk/>
            <pc:sldMk cId="824638329" sldId="272"/>
            <ac:cxnSpMk id="10" creationId="{E98B9CA3-00A8-99B8-5893-69BA7A085FE5}"/>
          </ac:cxnSpMkLst>
        </pc:cxnChg>
        <pc:cxnChg chg="add del mod">
          <ac:chgData name="Justin Keller" userId="a3ddf5e1-9cc1-4b7d-a93b-9f617272cf41" providerId="ADAL" clId="{E6B2EC8C-22E4-46A4-9F87-C916ADA3F0FA}" dt="2024-04-02T20:04:12.941" v="3667" actId="478"/>
          <ac:cxnSpMkLst>
            <pc:docMk/>
            <pc:sldMk cId="824638329" sldId="272"/>
            <ac:cxnSpMk id="11" creationId="{7D0E7F9C-028C-DD4E-953E-EB8D54015804}"/>
          </ac:cxnSpMkLst>
        </pc:cxnChg>
      </pc:sldChg>
      <pc:sldChg chg="addSp delSp modSp add mod ord delAnim modAnim modNotesTx">
        <pc:chgData name="Justin Keller" userId="a3ddf5e1-9cc1-4b7d-a93b-9f617272cf41" providerId="ADAL" clId="{E6B2EC8C-22E4-46A4-9F87-C916ADA3F0FA}" dt="2024-04-02T20:20:35.941" v="4831" actId="20577"/>
        <pc:sldMkLst>
          <pc:docMk/>
          <pc:sldMk cId="141213667" sldId="273"/>
        </pc:sldMkLst>
        <pc:spChg chg="mod">
          <ac:chgData name="Justin Keller" userId="a3ddf5e1-9cc1-4b7d-a93b-9f617272cf41" providerId="ADAL" clId="{E6B2EC8C-22E4-46A4-9F87-C916ADA3F0FA}" dt="2024-04-02T18:54:19.583" v="1359" actId="20577"/>
          <ac:spMkLst>
            <pc:docMk/>
            <pc:sldMk cId="141213667" sldId="273"/>
            <ac:spMk id="3" creationId="{120C3D0C-373D-2EE1-1D61-DE68E236BFD9}"/>
          </ac:spMkLst>
        </pc:spChg>
        <pc:spChg chg="add mod">
          <ac:chgData name="Justin Keller" userId="a3ddf5e1-9cc1-4b7d-a93b-9f617272cf41" providerId="ADAL" clId="{E6B2EC8C-22E4-46A4-9F87-C916ADA3F0FA}" dt="2024-04-02T18:53:39.445" v="1350" actId="14100"/>
          <ac:spMkLst>
            <pc:docMk/>
            <pc:sldMk cId="141213667" sldId="273"/>
            <ac:spMk id="15" creationId="{BA97D986-947F-1B8C-1F7E-02CB1727F587}"/>
          </ac:spMkLst>
        </pc:spChg>
        <pc:spChg chg="add mod">
          <ac:chgData name="Justin Keller" userId="a3ddf5e1-9cc1-4b7d-a93b-9f617272cf41" providerId="ADAL" clId="{E6B2EC8C-22E4-46A4-9F87-C916ADA3F0FA}" dt="2024-04-02T18:54:29.308" v="1365" actId="1037"/>
          <ac:spMkLst>
            <pc:docMk/>
            <pc:sldMk cId="141213667" sldId="273"/>
            <ac:spMk id="18" creationId="{6B6628B3-97E8-4740-6235-24263FF0A581}"/>
          </ac:spMkLst>
        </pc:spChg>
        <pc:spChg chg="add mod">
          <ac:chgData name="Justin Keller" userId="a3ddf5e1-9cc1-4b7d-a93b-9f617272cf41" providerId="ADAL" clId="{E6B2EC8C-22E4-46A4-9F87-C916ADA3F0FA}" dt="2024-04-02T19:17:01.374" v="1436"/>
          <ac:spMkLst>
            <pc:docMk/>
            <pc:sldMk cId="141213667" sldId="273"/>
            <ac:spMk id="19" creationId="{73BC0A19-A841-CF08-9CBD-E8DB35CCFBD1}"/>
          </ac:spMkLst>
        </pc:spChg>
        <pc:picChg chg="del">
          <ac:chgData name="Justin Keller" userId="a3ddf5e1-9cc1-4b7d-a93b-9f617272cf41" providerId="ADAL" clId="{E6B2EC8C-22E4-46A4-9F87-C916ADA3F0FA}" dt="2024-04-02T18:50:49.593" v="1313" actId="478"/>
          <ac:picMkLst>
            <pc:docMk/>
            <pc:sldMk cId="141213667" sldId="273"/>
            <ac:picMk id="6" creationId="{A67E9B95-58BD-0A89-69F0-84F231409ADD}"/>
          </ac:picMkLst>
        </pc:picChg>
        <pc:picChg chg="add mod">
          <ac:chgData name="Justin Keller" userId="a3ddf5e1-9cc1-4b7d-a93b-9f617272cf41" providerId="ADAL" clId="{E6B2EC8C-22E4-46A4-9F87-C916ADA3F0FA}" dt="2024-04-02T18:51:23.927" v="1320"/>
          <ac:picMkLst>
            <pc:docMk/>
            <pc:sldMk cId="141213667" sldId="273"/>
            <ac:picMk id="12" creationId="{84D3A065-78EA-428A-15B1-DE96E0A4C136}"/>
          </ac:picMkLst>
        </pc:picChg>
        <pc:picChg chg="add mod">
          <ac:chgData name="Justin Keller" userId="a3ddf5e1-9cc1-4b7d-a93b-9f617272cf41" providerId="ADAL" clId="{E6B2EC8C-22E4-46A4-9F87-C916ADA3F0FA}" dt="2024-04-02T18:51:23.927" v="1320"/>
          <ac:picMkLst>
            <pc:docMk/>
            <pc:sldMk cId="141213667" sldId="273"/>
            <ac:picMk id="13" creationId="{2FBC7D30-CC06-4F3C-302E-1B2B412831A9}"/>
          </ac:picMkLst>
        </pc:picChg>
        <pc:cxnChg chg="del">
          <ac:chgData name="Justin Keller" userId="a3ddf5e1-9cc1-4b7d-a93b-9f617272cf41" providerId="ADAL" clId="{E6B2EC8C-22E4-46A4-9F87-C916ADA3F0FA}" dt="2024-04-02T18:50:49.593" v="1313" actId="478"/>
          <ac:cxnSpMkLst>
            <pc:docMk/>
            <pc:sldMk cId="141213667" sldId="273"/>
            <ac:cxnSpMk id="7" creationId="{5C0C3E2C-44DA-C5A9-5CA5-BA94E0841737}"/>
          </ac:cxnSpMkLst>
        </pc:cxnChg>
        <pc:cxnChg chg="del">
          <ac:chgData name="Justin Keller" userId="a3ddf5e1-9cc1-4b7d-a93b-9f617272cf41" providerId="ADAL" clId="{E6B2EC8C-22E4-46A4-9F87-C916ADA3F0FA}" dt="2024-04-02T18:50:49.593" v="1313" actId="478"/>
          <ac:cxnSpMkLst>
            <pc:docMk/>
            <pc:sldMk cId="141213667" sldId="273"/>
            <ac:cxnSpMk id="8" creationId="{B6B2E722-34D8-3A40-DB38-022B0B60CD3F}"/>
          </ac:cxnSpMkLst>
        </pc:cxnChg>
        <pc:cxnChg chg="del">
          <ac:chgData name="Justin Keller" userId="a3ddf5e1-9cc1-4b7d-a93b-9f617272cf41" providerId="ADAL" clId="{E6B2EC8C-22E4-46A4-9F87-C916ADA3F0FA}" dt="2024-04-02T18:50:49.593" v="1313" actId="478"/>
          <ac:cxnSpMkLst>
            <pc:docMk/>
            <pc:sldMk cId="141213667" sldId="273"/>
            <ac:cxnSpMk id="9" creationId="{07F4930D-EAE2-FD77-F882-25D6D51C4893}"/>
          </ac:cxnSpMkLst>
        </pc:cxnChg>
        <pc:cxnChg chg="del">
          <ac:chgData name="Justin Keller" userId="a3ddf5e1-9cc1-4b7d-a93b-9f617272cf41" providerId="ADAL" clId="{E6B2EC8C-22E4-46A4-9F87-C916ADA3F0FA}" dt="2024-04-02T18:50:49.593" v="1313" actId="478"/>
          <ac:cxnSpMkLst>
            <pc:docMk/>
            <pc:sldMk cId="141213667" sldId="273"/>
            <ac:cxnSpMk id="10" creationId="{24E415ED-6525-9799-C355-33E1A5BDCD86}"/>
          </ac:cxnSpMkLst>
        </pc:cxnChg>
        <pc:cxnChg chg="del">
          <ac:chgData name="Justin Keller" userId="a3ddf5e1-9cc1-4b7d-a93b-9f617272cf41" providerId="ADAL" clId="{E6B2EC8C-22E4-46A4-9F87-C916ADA3F0FA}" dt="2024-04-02T18:50:49.593" v="1313" actId="478"/>
          <ac:cxnSpMkLst>
            <pc:docMk/>
            <pc:sldMk cId="141213667" sldId="273"/>
            <ac:cxnSpMk id="11" creationId="{9A35A15E-AA6C-C549-F4C1-C6E6AD49238F}"/>
          </ac:cxnSpMkLst>
        </pc:cxnChg>
        <pc:cxnChg chg="add del mod">
          <ac:chgData name="Justin Keller" userId="a3ddf5e1-9cc1-4b7d-a93b-9f617272cf41" providerId="ADAL" clId="{E6B2EC8C-22E4-46A4-9F87-C916ADA3F0FA}" dt="2024-04-02T18:52:40.796" v="1330" actId="478"/>
          <ac:cxnSpMkLst>
            <pc:docMk/>
            <pc:sldMk cId="141213667" sldId="273"/>
            <ac:cxnSpMk id="14" creationId="{C3932ABA-6974-3DB6-8539-CEB70C7171FF}"/>
          </ac:cxnSpMkLst>
        </pc:cxnChg>
        <pc:cxnChg chg="add mod">
          <ac:chgData name="Justin Keller" userId="a3ddf5e1-9cc1-4b7d-a93b-9f617272cf41" providerId="ADAL" clId="{E6B2EC8C-22E4-46A4-9F87-C916ADA3F0FA}" dt="2024-04-02T18:53:28.764" v="1349" actId="1035"/>
          <ac:cxnSpMkLst>
            <pc:docMk/>
            <pc:sldMk cId="141213667" sldId="273"/>
            <ac:cxnSpMk id="16" creationId="{E9ADDB24-DA00-E097-AC36-A13945EF7689}"/>
          </ac:cxnSpMkLst>
        </pc:cxnChg>
      </pc:sldChg>
      <pc:sldChg chg="addSp delSp modSp add mod delAnim modAnim modNotesTx">
        <pc:chgData name="Justin Keller" userId="a3ddf5e1-9cc1-4b7d-a93b-9f617272cf41" providerId="ADAL" clId="{E6B2EC8C-22E4-46A4-9F87-C916ADA3F0FA}" dt="2024-04-02T20:19:08.069" v="4679" actId="20577"/>
        <pc:sldMkLst>
          <pc:docMk/>
          <pc:sldMk cId="546160957" sldId="274"/>
        </pc:sldMkLst>
        <pc:spChg chg="mod">
          <ac:chgData name="Justin Keller" userId="a3ddf5e1-9cc1-4b7d-a93b-9f617272cf41" providerId="ADAL" clId="{E6B2EC8C-22E4-46A4-9F87-C916ADA3F0FA}" dt="2024-04-02T20:05:47.038" v="3728" actId="20577"/>
          <ac:spMkLst>
            <pc:docMk/>
            <pc:sldMk cId="546160957" sldId="274"/>
            <ac:spMk id="3" creationId="{0394F4CB-745C-1EEB-CF34-2CBEE4068CEA}"/>
          </ac:spMkLst>
        </pc:spChg>
        <pc:spChg chg="add mod">
          <ac:chgData name="Justin Keller" userId="a3ddf5e1-9cc1-4b7d-a93b-9f617272cf41" providerId="ADAL" clId="{E6B2EC8C-22E4-46A4-9F87-C916ADA3F0FA}" dt="2024-04-02T20:06:01.664" v="3729" actId="14100"/>
          <ac:spMkLst>
            <pc:docMk/>
            <pc:sldMk cId="546160957" sldId="274"/>
            <ac:spMk id="15" creationId="{9ABE9615-D532-F3B2-5198-B6B0985BDA2D}"/>
          </ac:spMkLst>
        </pc:spChg>
        <pc:spChg chg="add mod">
          <ac:chgData name="Justin Keller" userId="a3ddf5e1-9cc1-4b7d-a93b-9f617272cf41" providerId="ADAL" clId="{E6B2EC8C-22E4-46A4-9F87-C916ADA3F0FA}" dt="2024-04-02T19:17:09.243" v="1441" actId="20577"/>
          <ac:spMkLst>
            <pc:docMk/>
            <pc:sldMk cId="546160957" sldId="274"/>
            <ac:spMk id="23" creationId="{64834756-3F8F-68CB-517D-C9196041EC27}"/>
          </ac:spMkLst>
        </pc:spChg>
        <pc:picChg chg="del">
          <ac:chgData name="Justin Keller" userId="a3ddf5e1-9cc1-4b7d-a93b-9f617272cf41" providerId="ADAL" clId="{E6B2EC8C-22E4-46A4-9F87-C916ADA3F0FA}" dt="2024-04-02T18:54:58.252" v="1369" actId="478"/>
          <ac:picMkLst>
            <pc:docMk/>
            <pc:sldMk cId="546160957" sldId="274"/>
            <ac:picMk id="6" creationId="{6A8177DF-8926-279D-963C-AF53C40A7F83}"/>
          </ac:picMkLst>
        </pc:picChg>
        <pc:picChg chg="add mod modCrop">
          <ac:chgData name="Justin Keller" userId="a3ddf5e1-9cc1-4b7d-a93b-9f617272cf41" providerId="ADAL" clId="{E6B2EC8C-22E4-46A4-9F87-C916ADA3F0FA}" dt="2024-04-02T18:57:16.556" v="1400" actId="732"/>
          <ac:picMkLst>
            <pc:docMk/>
            <pc:sldMk cId="546160957" sldId="274"/>
            <ac:picMk id="12" creationId="{549DDDD5-0A33-E660-59AD-CB2B25C95A87}"/>
          </ac:picMkLst>
        </pc:picChg>
        <pc:cxnChg chg="del">
          <ac:chgData name="Justin Keller" userId="a3ddf5e1-9cc1-4b7d-a93b-9f617272cf41" providerId="ADAL" clId="{E6B2EC8C-22E4-46A4-9F87-C916ADA3F0FA}" dt="2024-04-02T18:54:58.252" v="1369" actId="478"/>
          <ac:cxnSpMkLst>
            <pc:docMk/>
            <pc:sldMk cId="546160957" sldId="274"/>
            <ac:cxnSpMk id="7" creationId="{BC3583B7-432A-EB7B-6F27-37783AE76488}"/>
          </ac:cxnSpMkLst>
        </pc:cxnChg>
        <pc:cxnChg chg="del">
          <ac:chgData name="Justin Keller" userId="a3ddf5e1-9cc1-4b7d-a93b-9f617272cf41" providerId="ADAL" clId="{E6B2EC8C-22E4-46A4-9F87-C916ADA3F0FA}" dt="2024-04-02T18:54:58.252" v="1369" actId="478"/>
          <ac:cxnSpMkLst>
            <pc:docMk/>
            <pc:sldMk cId="546160957" sldId="274"/>
            <ac:cxnSpMk id="8" creationId="{86BBEE54-6A3D-54B8-790A-DC0895AC2E52}"/>
          </ac:cxnSpMkLst>
        </pc:cxnChg>
        <pc:cxnChg chg="del">
          <ac:chgData name="Justin Keller" userId="a3ddf5e1-9cc1-4b7d-a93b-9f617272cf41" providerId="ADAL" clId="{E6B2EC8C-22E4-46A4-9F87-C916ADA3F0FA}" dt="2024-04-02T18:54:58.252" v="1369" actId="478"/>
          <ac:cxnSpMkLst>
            <pc:docMk/>
            <pc:sldMk cId="546160957" sldId="274"/>
            <ac:cxnSpMk id="9" creationId="{3274BCF3-CC6F-B5EC-05FE-D7B2501C49B2}"/>
          </ac:cxnSpMkLst>
        </pc:cxnChg>
        <pc:cxnChg chg="del">
          <ac:chgData name="Justin Keller" userId="a3ddf5e1-9cc1-4b7d-a93b-9f617272cf41" providerId="ADAL" clId="{E6B2EC8C-22E4-46A4-9F87-C916ADA3F0FA}" dt="2024-04-02T18:54:58.252" v="1369" actId="478"/>
          <ac:cxnSpMkLst>
            <pc:docMk/>
            <pc:sldMk cId="546160957" sldId="274"/>
            <ac:cxnSpMk id="10" creationId="{7941762C-4F00-16C0-F2FE-9E5956ADEE28}"/>
          </ac:cxnSpMkLst>
        </pc:cxnChg>
        <pc:cxnChg chg="del">
          <ac:chgData name="Justin Keller" userId="a3ddf5e1-9cc1-4b7d-a93b-9f617272cf41" providerId="ADAL" clId="{E6B2EC8C-22E4-46A4-9F87-C916ADA3F0FA}" dt="2024-04-02T18:54:58.252" v="1369" actId="478"/>
          <ac:cxnSpMkLst>
            <pc:docMk/>
            <pc:sldMk cId="546160957" sldId="274"/>
            <ac:cxnSpMk id="11" creationId="{8C119EBF-42CB-DB48-E982-1684B53136AF}"/>
          </ac:cxnSpMkLst>
        </pc:cxnChg>
        <pc:cxnChg chg="add mod">
          <ac:chgData name="Justin Keller" userId="a3ddf5e1-9cc1-4b7d-a93b-9f617272cf41" providerId="ADAL" clId="{E6B2EC8C-22E4-46A4-9F87-C916ADA3F0FA}" dt="2024-04-02T18:57:03.069" v="1396" actId="14100"/>
          <ac:cxnSpMkLst>
            <pc:docMk/>
            <pc:sldMk cId="546160957" sldId="274"/>
            <ac:cxnSpMk id="13" creationId="{EF1ED218-3F9D-D7B9-B460-3D5BF99992DB}"/>
          </ac:cxnSpMkLst>
        </pc:cxnChg>
        <pc:cxnChg chg="add mod">
          <ac:chgData name="Justin Keller" userId="a3ddf5e1-9cc1-4b7d-a93b-9f617272cf41" providerId="ADAL" clId="{E6B2EC8C-22E4-46A4-9F87-C916ADA3F0FA}" dt="2024-04-02T20:06:01.664" v="3729" actId="14100"/>
          <ac:cxnSpMkLst>
            <pc:docMk/>
            <pc:sldMk cId="546160957" sldId="274"/>
            <ac:cxnSpMk id="14" creationId="{D3B57380-6BFA-E053-DF64-8DB29FB06B55}"/>
          </ac:cxnSpMkLst>
        </pc:cxnChg>
      </pc:sldChg>
      <pc:sldChg chg="addSp delSp modSp add mod delAnim modNotesTx">
        <pc:chgData name="Justin Keller" userId="a3ddf5e1-9cc1-4b7d-a93b-9f617272cf41" providerId="ADAL" clId="{E6B2EC8C-22E4-46A4-9F87-C916ADA3F0FA}" dt="2024-04-02T20:20:45.700" v="4837" actId="20577"/>
        <pc:sldMkLst>
          <pc:docMk/>
          <pc:sldMk cId="2601179152" sldId="275"/>
        </pc:sldMkLst>
        <pc:spChg chg="mod">
          <ac:chgData name="Justin Keller" userId="a3ddf5e1-9cc1-4b7d-a93b-9f617272cf41" providerId="ADAL" clId="{E6B2EC8C-22E4-46A4-9F87-C916ADA3F0FA}" dt="2024-04-02T20:07:01.564" v="3762" actId="20577"/>
          <ac:spMkLst>
            <pc:docMk/>
            <pc:sldMk cId="2601179152" sldId="275"/>
            <ac:spMk id="3" creationId="{5C2E802B-D334-432F-B86D-E38CCF8FC1D0}"/>
          </ac:spMkLst>
        </pc:spChg>
        <pc:spChg chg="add mod">
          <ac:chgData name="Justin Keller" userId="a3ddf5e1-9cc1-4b7d-a93b-9f617272cf41" providerId="ADAL" clId="{E6B2EC8C-22E4-46A4-9F87-C916ADA3F0FA}" dt="2024-04-02T19:17:14.719" v="1442"/>
          <ac:spMkLst>
            <pc:docMk/>
            <pc:sldMk cId="2601179152" sldId="275"/>
            <ac:spMk id="8" creationId="{C2B3628E-847B-AEBD-1A0F-EC668FE5E953}"/>
          </ac:spMkLst>
        </pc:spChg>
        <pc:spChg chg="del">
          <ac:chgData name="Justin Keller" userId="a3ddf5e1-9cc1-4b7d-a93b-9f617272cf41" providerId="ADAL" clId="{E6B2EC8C-22E4-46A4-9F87-C916ADA3F0FA}" dt="2024-04-02T18:57:31.778" v="1403" actId="478"/>
          <ac:spMkLst>
            <pc:docMk/>
            <pc:sldMk cId="2601179152" sldId="275"/>
            <ac:spMk id="15" creationId="{7E5DAB8C-D639-6F35-4D01-302D5200502F}"/>
          </ac:spMkLst>
        </pc:spChg>
        <pc:picChg chg="add mod">
          <ac:chgData name="Justin Keller" userId="a3ddf5e1-9cc1-4b7d-a93b-9f617272cf41" providerId="ADAL" clId="{E6B2EC8C-22E4-46A4-9F87-C916ADA3F0FA}" dt="2024-04-02T19:17:52.860" v="1452" actId="1076"/>
          <ac:picMkLst>
            <pc:docMk/>
            <pc:sldMk cId="2601179152" sldId="275"/>
            <ac:picMk id="6" creationId="{FD7BCDA3-75B6-89D2-4828-DE03245991A4}"/>
          </ac:picMkLst>
        </pc:picChg>
        <pc:picChg chg="add mod">
          <ac:chgData name="Justin Keller" userId="a3ddf5e1-9cc1-4b7d-a93b-9f617272cf41" providerId="ADAL" clId="{E6B2EC8C-22E4-46A4-9F87-C916ADA3F0FA}" dt="2024-04-02T19:18:04.803" v="1453" actId="1076"/>
          <ac:picMkLst>
            <pc:docMk/>
            <pc:sldMk cId="2601179152" sldId="275"/>
            <ac:picMk id="7" creationId="{C9E950E4-0DCD-DAAF-7E7D-C6FB23DC16FB}"/>
          </ac:picMkLst>
        </pc:picChg>
        <pc:picChg chg="del">
          <ac:chgData name="Justin Keller" userId="a3ddf5e1-9cc1-4b7d-a93b-9f617272cf41" providerId="ADAL" clId="{E6B2EC8C-22E4-46A4-9F87-C916ADA3F0FA}" dt="2024-04-02T18:57:29.355" v="1402" actId="478"/>
          <ac:picMkLst>
            <pc:docMk/>
            <pc:sldMk cId="2601179152" sldId="275"/>
            <ac:picMk id="12" creationId="{48E7DA87-3E30-DAF0-B866-BD9B41EB2767}"/>
          </ac:picMkLst>
        </pc:picChg>
        <pc:cxnChg chg="del">
          <ac:chgData name="Justin Keller" userId="a3ddf5e1-9cc1-4b7d-a93b-9f617272cf41" providerId="ADAL" clId="{E6B2EC8C-22E4-46A4-9F87-C916ADA3F0FA}" dt="2024-04-02T18:57:29.355" v="1402" actId="478"/>
          <ac:cxnSpMkLst>
            <pc:docMk/>
            <pc:sldMk cId="2601179152" sldId="275"/>
            <ac:cxnSpMk id="13" creationId="{195FD9B3-FCF2-5B35-D1B7-AF4B9B2CC35C}"/>
          </ac:cxnSpMkLst>
        </pc:cxnChg>
        <pc:cxnChg chg="del mod">
          <ac:chgData name="Justin Keller" userId="a3ddf5e1-9cc1-4b7d-a93b-9f617272cf41" providerId="ADAL" clId="{E6B2EC8C-22E4-46A4-9F87-C916ADA3F0FA}" dt="2024-04-02T18:57:29.355" v="1402" actId="478"/>
          <ac:cxnSpMkLst>
            <pc:docMk/>
            <pc:sldMk cId="2601179152" sldId="275"/>
            <ac:cxnSpMk id="14" creationId="{31A6381E-51FB-288F-5D8B-256AAF93717D}"/>
          </ac:cxnSpMkLst>
        </pc:cxnChg>
      </pc:sldChg>
      <pc:sldChg chg="modSp new mod modNotesTx">
        <pc:chgData name="Justin Keller" userId="a3ddf5e1-9cc1-4b7d-a93b-9f617272cf41" providerId="ADAL" clId="{E6B2EC8C-22E4-46A4-9F87-C916ADA3F0FA}" dt="2024-04-02T20:20:07.043" v="4747" actId="20577"/>
        <pc:sldMkLst>
          <pc:docMk/>
          <pc:sldMk cId="1391623650" sldId="276"/>
        </pc:sldMkLst>
        <pc:spChg chg="mod">
          <ac:chgData name="Justin Keller" userId="a3ddf5e1-9cc1-4b7d-a93b-9f617272cf41" providerId="ADAL" clId="{E6B2EC8C-22E4-46A4-9F87-C916ADA3F0FA}" dt="2024-04-02T20:07:13.991" v="3770" actId="20577"/>
          <ac:spMkLst>
            <pc:docMk/>
            <pc:sldMk cId="1391623650" sldId="276"/>
            <ac:spMk id="2" creationId="{5E75E873-D374-D181-7FA0-4260AF1F64CF}"/>
          </ac:spMkLst>
        </pc:spChg>
        <pc:spChg chg="mod">
          <ac:chgData name="Justin Keller" userId="a3ddf5e1-9cc1-4b7d-a93b-9f617272cf41" providerId="ADAL" clId="{E6B2EC8C-22E4-46A4-9F87-C916ADA3F0FA}" dt="2024-04-02T19:22:45.838" v="1591" actId="20577"/>
          <ac:spMkLst>
            <pc:docMk/>
            <pc:sldMk cId="1391623650" sldId="276"/>
            <ac:spMk id="3" creationId="{84048E3E-440E-0A21-A0E0-9DD3044EB7EE}"/>
          </ac:spMkLst>
        </pc:spChg>
      </pc:sldChg>
      <pc:sldChg chg="new del">
        <pc:chgData name="Justin Keller" userId="a3ddf5e1-9cc1-4b7d-a93b-9f617272cf41" providerId="ADAL" clId="{E6B2EC8C-22E4-46A4-9F87-C916ADA3F0FA}" dt="2024-04-02T19:19:14.049" v="1455" actId="47"/>
        <pc:sldMkLst>
          <pc:docMk/>
          <pc:sldMk cId="1751967335" sldId="276"/>
        </pc:sldMkLst>
      </pc:sldChg>
      <pc:sldChg chg="modSp new mod modNotesTx">
        <pc:chgData name="Justin Keller" userId="a3ddf5e1-9cc1-4b7d-a93b-9f617272cf41" providerId="ADAL" clId="{E6B2EC8C-22E4-46A4-9F87-C916ADA3F0FA}" dt="2024-04-02T20:21:48.574" v="4976" actId="6549"/>
        <pc:sldMkLst>
          <pc:docMk/>
          <pc:sldMk cId="3071289401" sldId="277"/>
        </pc:sldMkLst>
        <pc:spChg chg="mod">
          <ac:chgData name="Justin Keller" userId="a3ddf5e1-9cc1-4b7d-a93b-9f617272cf41" providerId="ADAL" clId="{E6B2EC8C-22E4-46A4-9F87-C916ADA3F0FA}" dt="2024-04-02T19:23:09.566" v="1616" actId="20577"/>
          <ac:spMkLst>
            <pc:docMk/>
            <pc:sldMk cId="3071289401" sldId="277"/>
            <ac:spMk id="2" creationId="{07272430-8BA3-61C9-CC58-67B19892C614}"/>
          </ac:spMkLst>
        </pc:spChg>
        <pc:spChg chg="mod">
          <ac:chgData name="Justin Keller" userId="a3ddf5e1-9cc1-4b7d-a93b-9f617272cf41" providerId="ADAL" clId="{E6B2EC8C-22E4-46A4-9F87-C916ADA3F0FA}" dt="2024-04-02T20:07:40.116" v="3773" actId="113"/>
          <ac:spMkLst>
            <pc:docMk/>
            <pc:sldMk cId="3071289401" sldId="277"/>
            <ac:spMk id="3" creationId="{1AA13C2E-01BC-5935-C0D9-84CC11AD2B51}"/>
          </ac:spMkLst>
        </pc:spChg>
      </pc:sldChg>
      <pc:sldChg chg="modSp add del mod">
        <pc:chgData name="Justin Keller" userId="a3ddf5e1-9cc1-4b7d-a93b-9f617272cf41" providerId="ADAL" clId="{E6B2EC8C-22E4-46A4-9F87-C916ADA3F0FA}" dt="2024-04-02T19:27:05.919" v="1719" actId="47"/>
        <pc:sldMkLst>
          <pc:docMk/>
          <pc:sldMk cId="989839861" sldId="278"/>
        </pc:sldMkLst>
        <pc:spChg chg="mod">
          <ac:chgData name="Justin Keller" userId="a3ddf5e1-9cc1-4b7d-a93b-9f617272cf41" providerId="ADAL" clId="{E6B2EC8C-22E4-46A4-9F87-C916ADA3F0FA}" dt="2024-04-02T19:26:50.060" v="1718" actId="20577"/>
          <ac:spMkLst>
            <pc:docMk/>
            <pc:sldMk cId="989839861" sldId="278"/>
            <ac:spMk id="3" creationId="{1678100F-B27E-E0F4-D855-9DD3C00F9563}"/>
          </ac:spMkLst>
        </pc:spChg>
      </pc:sldChg>
      <pc:sldChg chg="addSp modSp new mod modNotesTx">
        <pc:chgData name="Justin Keller" userId="a3ddf5e1-9cc1-4b7d-a93b-9f617272cf41" providerId="ADAL" clId="{E6B2EC8C-22E4-46A4-9F87-C916ADA3F0FA}" dt="2024-04-02T20:28:40.588" v="5629" actId="20577"/>
        <pc:sldMkLst>
          <pc:docMk/>
          <pc:sldMk cId="1294999500" sldId="278"/>
        </pc:sldMkLst>
        <pc:spChg chg="mod">
          <ac:chgData name="Justin Keller" userId="a3ddf5e1-9cc1-4b7d-a93b-9f617272cf41" providerId="ADAL" clId="{E6B2EC8C-22E4-46A4-9F87-C916ADA3F0FA}" dt="2024-04-02T19:27:55.253" v="1721"/>
          <ac:spMkLst>
            <pc:docMk/>
            <pc:sldMk cId="1294999500" sldId="278"/>
            <ac:spMk id="2" creationId="{45E330FB-2328-7115-C699-A271664EB178}"/>
          </ac:spMkLst>
        </pc:spChg>
        <pc:spChg chg="mod">
          <ac:chgData name="Justin Keller" userId="a3ddf5e1-9cc1-4b7d-a93b-9f617272cf41" providerId="ADAL" clId="{E6B2EC8C-22E4-46A4-9F87-C916ADA3F0FA}" dt="2024-04-02T19:29:26.535" v="1741" actId="27636"/>
          <ac:spMkLst>
            <pc:docMk/>
            <pc:sldMk cId="1294999500" sldId="278"/>
            <ac:spMk id="3" creationId="{771ABA06-67DD-738C-6D25-BB8736A2F04B}"/>
          </ac:spMkLst>
        </pc:spChg>
        <pc:spChg chg="add mod">
          <ac:chgData name="Justin Keller" userId="a3ddf5e1-9cc1-4b7d-a93b-9f617272cf41" providerId="ADAL" clId="{E6B2EC8C-22E4-46A4-9F87-C916ADA3F0FA}" dt="2024-04-02T19:28:59.906" v="1738" actId="20577"/>
          <ac:spMkLst>
            <pc:docMk/>
            <pc:sldMk cId="1294999500" sldId="278"/>
            <ac:spMk id="7" creationId="{2F90A5EF-E3F1-CFBC-C005-E5BD4F05F51C}"/>
          </ac:spMkLst>
        </pc:spChg>
        <pc:picChg chg="add mod">
          <ac:chgData name="Justin Keller" userId="a3ddf5e1-9cc1-4b7d-a93b-9f617272cf41" providerId="ADAL" clId="{E6B2EC8C-22E4-46A4-9F87-C916ADA3F0FA}" dt="2024-04-02T19:28:29.057" v="1728"/>
          <ac:picMkLst>
            <pc:docMk/>
            <pc:sldMk cId="1294999500" sldId="278"/>
            <ac:picMk id="6" creationId="{A7468DDB-FD8B-5737-C77F-2141465880BC}"/>
          </ac:picMkLst>
        </pc:picChg>
      </pc:sldChg>
      <pc:sldChg chg="addSp modSp new mod modNotesTx">
        <pc:chgData name="Justin Keller" userId="a3ddf5e1-9cc1-4b7d-a93b-9f617272cf41" providerId="ADAL" clId="{E6B2EC8C-22E4-46A4-9F87-C916ADA3F0FA}" dt="2024-04-02T20:29:24.757" v="5721" actId="20577"/>
        <pc:sldMkLst>
          <pc:docMk/>
          <pc:sldMk cId="4146488711" sldId="279"/>
        </pc:sldMkLst>
        <pc:spChg chg="mod">
          <ac:chgData name="Justin Keller" userId="a3ddf5e1-9cc1-4b7d-a93b-9f617272cf41" providerId="ADAL" clId="{E6B2EC8C-22E4-46A4-9F87-C916ADA3F0FA}" dt="2024-04-02T19:29:38.865" v="1743"/>
          <ac:spMkLst>
            <pc:docMk/>
            <pc:sldMk cId="4146488711" sldId="279"/>
            <ac:spMk id="2" creationId="{C9FA8317-C660-F916-536F-E60AF784E519}"/>
          </ac:spMkLst>
        </pc:spChg>
        <pc:spChg chg="mod">
          <ac:chgData name="Justin Keller" userId="a3ddf5e1-9cc1-4b7d-a93b-9f617272cf41" providerId="ADAL" clId="{E6B2EC8C-22E4-46A4-9F87-C916ADA3F0FA}" dt="2024-04-02T19:30:12.219" v="1753" actId="14100"/>
          <ac:spMkLst>
            <pc:docMk/>
            <pc:sldMk cId="4146488711" sldId="279"/>
            <ac:spMk id="3" creationId="{51E601EC-A108-4BDB-CF6C-67030AB3B863}"/>
          </ac:spMkLst>
        </pc:spChg>
        <pc:spChg chg="add mod">
          <ac:chgData name="Justin Keller" userId="a3ddf5e1-9cc1-4b7d-a93b-9f617272cf41" providerId="ADAL" clId="{E6B2EC8C-22E4-46A4-9F87-C916ADA3F0FA}" dt="2024-04-02T19:30:21.195" v="1755" actId="1076"/>
          <ac:spMkLst>
            <pc:docMk/>
            <pc:sldMk cId="4146488711" sldId="279"/>
            <ac:spMk id="7" creationId="{384F72D2-6B8F-4FDD-D5F3-66469C41BF73}"/>
          </ac:spMkLst>
        </pc:spChg>
        <pc:graphicFrameChg chg="add mod">
          <ac:chgData name="Justin Keller" userId="a3ddf5e1-9cc1-4b7d-a93b-9f617272cf41" providerId="ADAL" clId="{E6B2EC8C-22E4-46A4-9F87-C916ADA3F0FA}" dt="2024-04-02T19:30:05.659" v="1752"/>
          <ac:graphicFrameMkLst>
            <pc:docMk/>
            <pc:sldMk cId="4146488711" sldId="279"/>
            <ac:graphicFrameMk id="6" creationId="{B6DCDDAC-DE5C-0C49-9207-66E92E809E96}"/>
          </ac:graphicFrameMkLst>
        </pc:graphicFrameChg>
      </pc:sldChg>
      <pc:sldChg chg="addSp modSp new mod modNotesTx">
        <pc:chgData name="Justin Keller" userId="a3ddf5e1-9cc1-4b7d-a93b-9f617272cf41" providerId="ADAL" clId="{E6B2EC8C-22E4-46A4-9F87-C916ADA3F0FA}" dt="2024-04-02T20:30:35.772" v="5927" actId="20577"/>
        <pc:sldMkLst>
          <pc:docMk/>
          <pc:sldMk cId="1580536318" sldId="280"/>
        </pc:sldMkLst>
        <pc:spChg chg="mod">
          <ac:chgData name="Justin Keller" userId="a3ddf5e1-9cc1-4b7d-a93b-9f617272cf41" providerId="ADAL" clId="{E6B2EC8C-22E4-46A4-9F87-C916ADA3F0FA}" dt="2024-04-02T19:30:38.840" v="1757"/>
          <ac:spMkLst>
            <pc:docMk/>
            <pc:sldMk cId="1580536318" sldId="280"/>
            <ac:spMk id="2" creationId="{08F452A5-E20D-79E1-20F4-73152F766438}"/>
          </ac:spMkLst>
        </pc:spChg>
        <pc:spChg chg="mod">
          <ac:chgData name="Justin Keller" userId="a3ddf5e1-9cc1-4b7d-a93b-9f617272cf41" providerId="ADAL" clId="{E6B2EC8C-22E4-46A4-9F87-C916ADA3F0FA}" dt="2024-04-02T19:35:09.666" v="1792" actId="948"/>
          <ac:spMkLst>
            <pc:docMk/>
            <pc:sldMk cId="1580536318" sldId="280"/>
            <ac:spMk id="3" creationId="{9496E859-6207-5F5D-880D-26A7D5A85474}"/>
          </ac:spMkLst>
        </pc:spChg>
        <pc:spChg chg="add mod">
          <ac:chgData name="Justin Keller" userId="a3ddf5e1-9cc1-4b7d-a93b-9f617272cf41" providerId="ADAL" clId="{E6B2EC8C-22E4-46A4-9F87-C916ADA3F0FA}" dt="2024-04-02T19:35:58.423" v="1803" actId="1076"/>
          <ac:spMkLst>
            <pc:docMk/>
            <pc:sldMk cId="1580536318" sldId="280"/>
            <ac:spMk id="7" creationId="{EFF59C46-9C3E-E625-6A1C-918097333039}"/>
          </ac:spMkLst>
        </pc:spChg>
        <pc:picChg chg="add mod">
          <ac:chgData name="Justin Keller" userId="a3ddf5e1-9cc1-4b7d-a93b-9f617272cf41" providerId="ADAL" clId="{E6B2EC8C-22E4-46A4-9F87-C916ADA3F0FA}" dt="2024-04-02T19:35:58.423" v="1803" actId="1076"/>
          <ac:picMkLst>
            <pc:docMk/>
            <pc:sldMk cId="1580536318" sldId="280"/>
            <ac:picMk id="6" creationId="{5F873C6B-3222-6A5A-9F95-D16F26C3FA32}"/>
          </ac:picMkLst>
        </pc:picChg>
      </pc:sldChg>
      <pc:sldChg chg="addSp modSp new mod modNotesTx">
        <pc:chgData name="Justin Keller" userId="a3ddf5e1-9cc1-4b7d-a93b-9f617272cf41" providerId="ADAL" clId="{E6B2EC8C-22E4-46A4-9F87-C916ADA3F0FA}" dt="2024-04-02T20:38:01.917" v="6696"/>
        <pc:sldMkLst>
          <pc:docMk/>
          <pc:sldMk cId="3028738473" sldId="281"/>
        </pc:sldMkLst>
        <pc:spChg chg="mod">
          <ac:chgData name="Justin Keller" userId="a3ddf5e1-9cc1-4b7d-a93b-9f617272cf41" providerId="ADAL" clId="{E6B2EC8C-22E4-46A4-9F87-C916ADA3F0FA}" dt="2024-04-02T19:35:31.198" v="1794"/>
          <ac:spMkLst>
            <pc:docMk/>
            <pc:sldMk cId="3028738473" sldId="281"/>
            <ac:spMk id="2" creationId="{16D222A3-2985-32AD-F528-01553AA3E74B}"/>
          </ac:spMkLst>
        </pc:spChg>
        <pc:spChg chg="mod">
          <ac:chgData name="Justin Keller" userId="a3ddf5e1-9cc1-4b7d-a93b-9f617272cf41" providerId="ADAL" clId="{E6B2EC8C-22E4-46A4-9F87-C916ADA3F0FA}" dt="2024-04-02T19:35:42.346" v="1799" actId="14100"/>
          <ac:spMkLst>
            <pc:docMk/>
            <pc:sldMk cId="3028738473" sldId="281"/>
            <ac:spMk id="3" creationId="{B4452DD9-BB8A-1A11-E943-CF6B03EAF42F}"/>
          </ac:spMkLst>
        </pc:spChg>
        <pc:spChg chg="add mod">
          <ac:chgData name="Justin Keller" userId="a3ddf5e1-9cc1-4b7d-a93b-9f617272cf41" providerId="ADAL" clId="{E6B2EC8C-22E4-46A4-9F87-C916ADA3F0FA}" dt="2024-04-02T19:36:22.933" v="1812" actId="1076"/>
          <ac:spMkLst>
            <pc:docMk/>
            <pc:sldMk cId="3028738473" sldId="281"/>
            <ac:spMk id="7" creationId="{3846B5B0-D9FE-B5C8-8EAF-786DB669A427}"/>
          </ac:spMkLst>
        </pc:spChg>
        <pc:picChg chg="add mod">
          <ac:chgData name="Justin Keller" userId="a3ddf5e1-9cc1-4b7d-a93b-9f617272cf41" providerId="ADAL" clId="{E6B2EC8C-22E4-46A4-9F87-C916ADA3F0FA}" dt="2024-04-02T19:36:30.135" v="1813" actId="1076"/>
          <ac:picMkLst>
            <pc:docMk/>
            <pc:sldMk cId="3028738473" sldId="281"/>
            <ac:picMk id="6" creationId="{4E9BBFA8-B418-9080-0DE5-3A6F4940BC57}"/>
          </ac:picMkLst>
        </pc:picChg>
      </pc:sldChg>
      <pc:sldChg chg="addSp delSp modSp new mod">
        <pc:chgData name="Justin Keller" userId="a3ddf5e1-9cc1-4b7d-a93b-9f617272cf41" providerId="ADAL" clId="{E6B2EC8C-22E4-46A4-9F87-C916ADA3F0FA}" dt="2024-04-02T20:38:57.760" v="6704" actId="20577"/>
        <pc:sldMkLst>
          <pc:docMk/>
          <pc:sldMk cId="2570422448" sldId="282"/>
        </pc:sldMkLst>
        <pc:spChg chg="mod">
          <ac:chgData name="Justin Keller" userId="a3ddf5e1-9cc1-4b7d-a93b-9f617272cf41" providerId="ADAL" clId="{E6B2EC8C-22E4-46A4-9F87-C916ADA3F0FA}" dt="2024-04-02T19:42:51.994" v="2063" actId="403"/>
          <ac:spMkLst>
            <pc:docMk/>
            <pc:sldMk cId="2570422448" sldId="282"/>
            <ac:spMk id="2" creationId="{95D8717A-0CDD-1077-08F1-BA214F3C7963}"/>
          </ac:spMkLst>
        </pc:spChg>
        <pc:spChg chg="mod">
          <ac:chgData name="Justin Keller" userId="a3ddf5e1-9cc1-4b7d-a93b-9f617272cf41" providerId="ADAL" clId="{E6B2EC8C-22E4-46A4-9F87-C916ADA3F0FA}" dt="2024-04-02T20:38:57.760" v="6704" actId="20577"/>
          <ac:spMkLst>
            <pc:docMk/>
            <pc:sldMk cId="2570422448" sldId="282"/>
            <ac:spMk id="3" creationId="{EBA56B5A-00E6-2AA6-F0A1-4D210D1EA3BE}"/>
          </ac:spMkLst>
        </pc:spChg>
        <pc:spChg chg="del">
          <ac:chgData name="Justin Keller" userId="a3ddf5e1-9cc1-4b7d-a93b-9f617272cf41" providerId="ADAL" clId="{E6B2EC8C-22E4-46A4-9F87-C916ADA3F0FA}" dt="2024-04-02T19:41:44.266" v="2048" actId="478"/>
          <ac:spMkLst>
            <pc:docMk/>
            <pc:sldMk cId="2570422448" sldId="282"/>
            <ac:spMk id="4" creationId="{5B279903-7E62-034B-A685-76EACE4B90D2}"/>
          </ac:spMkLst>
        </pc:spChg>
        <pc:picChg chg="add del mod">
          <ac:chgData name="Justin Keller" userId="a3ddf5e1-9cc1-4b7d-a93b-9f617272cf41" providerId="ADAL" clId="{E6B2EC8C-22E4-46A4-9F87-C916ADA3F0FA}" dt="2024-04-02T20:38:22.180" v="6697" actId="478"/>
          <ac:picMkLst>
            <pc:docMk/>
            <pc:sldMk cId="2570422448" sldId="282"/>
            <ac:picMk id="7" creationId="{CB4F2119-D527-4761-34CA-B661840EAFCD}"/>
          </ac:picMkLst>
        </pc:picChg>
        <pc:picChg chg="add del mod">
          <ac:chgData name="Justin Keller" userId="a3ddf5e1-9cc1-4b7d-a93b-9f617272cf41" providerId="ADAL" clId="{E6B2EC8C-22E4-46A4-9F87-C916ADA3F0FA}" dt="2024-04-02T20:38:44.773" v="6702" actId="478"/>
          <ac:picMkLst>
            <pc:docMk/>
            <pc:sldMk cId="2570422448" sldId="282"/>
            <ac:picMk id="9" creationId="{B6D07E2F-4EB8-D703-B11D-C708DF4488FD}"/>
          </ac:picMkLst>
        </pc:picChg>
      </pc:sldChg>
      <pc:sldMasterChg chg="delSldLayout modSldLayout">
        <pc:chgData name="Justin Keller" userId="a3ddf5e1-9cc1-4b7d-a93b-9f617272cf41" providerId="ADAL" clId="{E6B2EC8C-22E4-46A4-9F87-C916ADA3F0FA}" dt="2024-03-28T20:52:17.072" v="417" actId="242"/>
        <pc:sldMasterMkLst>
          <pc:docMk/>
          <pc:sldMasterMk cId="3906617819" sldId="2147483706"/>
        </pc:sldMasterMkLst>
        <pc:sldLayoutChg chg="modSp mod">
          <pc:chgData name="Justin Keller" userId="a3ddf5e1-9cc1-4b7d-a93b-9f617272cf41" providerId="ADAL" clId="{E6B2EC8C-22E4-46A4-9F87-C916ADA3F0FA}" dt="2024-03-28T20:37:11.990" v="275" actId="179"/>
          <pc:sldLayoutMkLst>
            <pc:docMk/>
            <pc:sldMasterMk cId="3906617819" sldId="2147483706"/>
            <pc:sldLayoutMk cId="225614015" sldId="2147483708"/>
          </pc:sldLayoutMkLst>
          <pc:spChg chg="mod">
            <ac:chgData name="Justin Keller" userId="a3ddf5e1-9cc1-4b7d-a93b-9f617272cf41" providerId="ADAL" clId="{E6B2EC8C-22E4-46A4-9F87-C916ADA3F0FA}" dt="2024-03-28T20:37:11.990" v="275" actId="179"/>
            <ac:spMkLst>
              <pc:docMk/>
              <pc:sldMasterMk cId="3906617819" sldId="2147483706"/>
              <pc:sldLayoutMk cId="225614015" sldId="2147483708"/>
              <ac:spMk id="3" creationId="{00000000-0000-0000-0000-000000000000}"/>
            </ac:spMkLst>
          </pc:spChg>
        </pc:sldLayoutChg>
        <pc:sldLayoutChg chg="modSp mod">
          <pc:chgData name="Justin Keller" userId="a3ddf5e1-9cc1-4b7d-a93b-9f617272cf41" providerId="ADAL" clId="{E6B2EC8C-22E4-46A4-9F87-C916ADA3F0FA}" dt="2024-03-28T20:52:17.072" v="417" actId="242"/>
          <pc:sldLayoutMkLst>
            <pc:docMk/>
            <pc:sldMasterMk cId="3906617819" sldId="2147483706"/>
            <pc:sldLayoutMk cId="3871060663" sldId="2147483709"/>
          </pc:sldLayoutMkLst>
          <pc:spChg chg="mod">
            <ac:chgData name="Justin Keller" userId="a3ddf5e1-9cc1-4b7d-a93b-9f617272cf41" providerId="ADAL" clId="{E6B2EC8C-22E4-46A4-9F87-C916ADA3F0FA}" dt="2024-03-28T20:52:17.072" v="417" actId="242"/>
            <ac:spMkLst>
              <pc:docMk/>
              <pc:sldMasterMk cId="3906617819" sldId="2147483706"/>
              <pc:sldLayoutMk cId="3871060663" sldId="2147483709"/>
              <ac:spMk id="2" creationId="{00000000-0000-0000-0000-000000000000}"/>
            </ac:spMkLst>
          </pc:spChg>
        </pc:sldLayoutChg>
        <pc:sldLayoutChg chg="modSp mod">
          <pc:chgData name="Justin Keller" userId="a3ddf5e1-9cc1-4b7d-a93b-9f617272cf41" providerId="ADAL" clId="{E6B2EC8C-22E4-46A4-9F87-C916ADA3F0FA}" dt="2024-03-28T20:37:40.677" v="277"/>
          <pc:sldLayoutMkLst>
            <pc:docMk/>
            <pc:sldMasterMk cId="3906617819" sldId="2147483706"/>
            <pc:sldLayoutMk cId="2311962120" sldId="2147483710"/>
          </pc:sldLayoutMkLst>
          <pc:spChg chg="mod">
            <ac:chgData name="Justin Keller" userId="a3ddf5e1-9cc1-4b7d-a93b-9f617272cf41" providerId="ADAL" clId="{E6B2EC8C-22E4-46A4-9F87-C916ADA3F0FA}" dt="2024-03-28T20:37:40.677" v="277"/>
            <ac:spMkLst>
              <pc:docMk/>
              <pc:sldMasterMk cId="3906617819" sldId="2147483706"/>
              <pc:sldLayoutMk cId="2311962120" sldId="2147483710"/>
              <ac:spMk id="3" creationId="{00000000-0000-0000-0000-000000000000}"/>
            </ac:spMkLst>
          </pc:spChg>
        </pc:sldLayoutChg>
        <pc:sldLayoutChg chg="delSp modSp mod">
          <pc:chgData name="Justin Keller" userId="a3ddf5e1-9cc1-4b7d-a93b-9f617272cf41" providerId="ADAL" clId="{E6B2EC8C-22E4-46A4-9F87-C916ADA3F0FA}" dt="2024-03-28T20:40:51.717" v="311" actId="207"/>
          <pc:sldLayoutMkLst>
            <pc:docMk/>
            <pc:sldMasterMk cId="3906617819" sldId="2147483706"/>
            <pc:sldLayoutMk cId="650414848" sldId="2147483714"/>
          </pc:sldLayoutMkLst>
          <pc:spChg chg="mod">
            <ac:chgData name="Justin Keller" userId="a3ddf5e1-9cc1-4b7d-a93b-9f617272cf41" providerId="ADAL" clId="{E6B2EC8C-22E4-46A4-9F87-C916ADA3F0FA}" dt="2024-03-28T20:33:50.572" v="258" actId="1076"/>
            <ac:spMkLst>
              <pc:docMk/>
              <pc:sldMasterMk cId="3906617819" sldId="2147483706"/>
              <pc:sldLayoutMk cId="650414848" sldId="2147483714"/>
              <ac:spMk id="2" creationId="{00000000-0000-0000-0000-000000000000}"/>
            </ac:spMkLst>
          </pc:spChg>
          <pc:spChg chg="mod">
            <ac:chgData name="Justin Keller" userId="a3ddf5e1-9cc1-4b7d-a93b-9f617272cf41" providerId="ADAL" clId="{E6B2EC8C-22E4-46A4-9F87-C916ADA3F0FA}" dt="2024-03-28T20:34:07.895" v="261" actId="1076"/>
            <ac:spMkLst>
              <pc:docMk/>
              <pc:sldMasterMk cId="3906617819" sldId="2147483706"/>
              <pc:sldLayoutMk cId="650414848" sldId="2147483714"/>
              <ac:spMk id="3" creationId="{00000000-0000-0000-0000-000000000000}"/>
            </ac:spMkLst>
          </pc:spChg>
          <pc:spChg chg="mod">
            <ac:chgData name="Justin Keller" userId="a3ddf5e1-9cc1-4b7d-a93b-9f617272cf41" providerId="ADAL" clId="{E6B2EC8C-22E4-46A4-9F87-C916ADA3F0FA}" dt="2024-03-28T20:33:50.572" v="258" actId="1076"/>
            <ac:spMkLst>
              <pc:docMk/>
              <pc:sldMasterMk cId="3906617819" sldId="2147483706"/>
              <pc:sldLayoutMk cId="650414848" sldId="2147483714"/>
              <ac:spMk id="4" creationId="{00000000-0000-0000-0000-000000000000}"/>
            </ac:spMkLst>
          </pc:spChg>
          <pc:spChg chg="del">
            <ac:chgData name="Justin Keller" userId="a3ddf5e1-9cc1-4b7d-a93b-9f617272cf41" providerId="ADAL" clId="{E6B2EC8C-22E4-46A4-9F87-C916ADA3F0FA}" dt="2024-03-28T20:33:34.643" v="257" actId="478"/>
            <ac:spMkLst>
              <pc:docMk/>
              <pc:sldMasterMk cId="3906617819" sldId="2147483706"/>
              <pc:sldLayoutMk cId="650414848" sldId="2147483714"/>
              <ac:spMk id="5" creationId="{00000000-0000-0000-0000-000000000000}"/>
            </ac:spMkLst>
          </pc:spChg>
          <pc:spChg chg="del">
            <ac:chgData name="Justin Keller" userId="a3ddf5e1-9cc1-4b7d-a93b-9f617272cf41" providerId="ADAL" clId="{E6B2EC8C-22E4-46A4-9F87-C916ADA3F0FA}" dt="2024-03-28T20:33:34.643" v="257" actId="478"/>
            <ac:spMkLst>
              <pc:docMk/>
              <pc:sldMasterMk cId="3906617819" sldId="2147483706"/>
              <pc:sldLayoutMk cId="650414848" sldId="2147483714"/>
              <ac:spMk id="6" creationId="{00000000-0000-0000-0000-000000000000}"/>
            </ac:spMkLst>
          </pc:spChg>
          <pc:spChg chg="mod">
            <ac:chgData name="Justin Keller" userId="a3ddf5e1-9cc1-4b7d-a93b-9f617272cf41" providerId="ADAL" clId="{E6B2EC8C-22E4-46A4-9F87-C916ADA3F0FA}" dt="2024-03-28T20:40:51.717" v="311" actId="207"/>
            <ac:spMkLst>
              <pc:docMk/>
              <pc:sldMasterMk cId="3906617819" sldId="2147483706"/>
              <pc:sldLayoutMk cId="650414848" sldId="2147483714"/>
              <ac:spMk id="7" creationId="{00000000-0000-0000-0000-000000000000}"/>
            </ac:spMkLst>
          </pc:spChg>
          <pc:spChg chg="mod">
            <ac:chgData name="Justin Keller" userId="a3ddf5e1-9cc1-4b7d-a93b-9f617272cf41" providerId="ADAL" clId="{E6B2EC8C-22E4-46A4-9F87-C916ADA3F0FA}" dt="2024-03-28T20:33:50.572" v="258" actId="1076"/>
            <ac:spMkLst>
              <pc:docMk/>
              <pc:sldMasterMk cId="3906617819" sldId="2147483706"/>
              <pc:sldLayoutMk cId="650414848" sldId="2147483714"/>
              <ac:spMk id="9" creationId="{00000000-0000-0000-0000-000000000000}"/>
            </ac:spMkLst>
          </pc:spChg>
        </pc:sldLayoutChg>
        <pc:sldLayoutChg chg="del">
          <pc:chgData name="Justin Keller" userId="a3ddf5e1-9cc1-4b7d-a93b-9f617272cf41" providerId="ADAL" clId="{E6B2EC8C-22E4-46A4-9F87-C916ADA3F0FA}" dt="2024-03-28T20:34:15.640" v="262" actId="2696"/>
          <pc:sldLayoutMkLst>
            <pc:docMk/>
            <pc:sldMasterMk cId="3906617819" sldId="2147483706"/>
            <pc:sldLayoutMk cId="640080994" sldId="2147483716"/>
          </pc:sldLayoutMkLst>
        </pc:sldLayoutChg>
        <pc:sldLayoutChg chg="del">
          <pc:chgData name="Justin Keller" userId="a3ddf5e1-9cc1-4b7d-a93b-9f617272cf41" providerId="ADAL" clId="{E6B2EC8C-22E4-46A4-9F87-C916ADA3F0FA}" dt="2024-03-28T20:34:16.968" v="263" actId="2696"/>
          <pc:sldLayoutMkLst>
            <pc:docMk/>
            <pc:sldMasterMk cId="3906617819" sldId="2147483706"/>
            <pc:sldLayoutMk cId="1617456451" sldId="2147483717"/>
          </pc:sldLayoutMkLst>
        </pc:sldLayoutChg>
      </pc:sldMasterChg>
    </pc:docChg>
  </pc:docChgLst>
  <pc:docChgLst>
    <pc:chgData name="Justin Keller" userId="S::justin.keller@elevatenp.org::a3ddf5e1-9cc1-4b7d-a93b-9f617272cf41" providerId="AD" clId="Web-{888CBAD4-6458-8B93-05BF-B80A99BBF864}"/>
    <pc:docChg chg="modSld">
      <pc:chgData name="Justin Keller" userId="S::justin.keller@elevatenp.org::a3ddf5e1-9cc1-4b7d-a93b-9f617272cf41" providerId="AD" clId="Web-{888CBAD4-6458-8B93-05BF-B80A99BBF864}" dt="2024-04-12T18:35:01.629" v="4" actId="20577"/>
      <pc:docMkLst>
        <pc:docMk/>
      </pc:docMkLst>
      <pc:sldChg chg="modSp">
        <pc:chgData name="Justin Keller" userId="S::justin.keller@elevatenp.org::a3ddf5e1-9cc1-4b7d-a93b-9f617272cf41" providerId="AD" clId="Web-{888CBAD4-6458-8B93-05BF-B80A99BBF864}" dt="2024-04-12T18:35:01.629" v="4" actId="20577"/>
        <pc:sldMkLst>
          <pc:docMk/>
          <pc:sldMk cId="2570422448" sldId="282"/>
        </pc:sldMkLst>
        <pc:spChg chg="mod">
          <ac:chgData name="Justin Keller" userId="S::justin.keller@elevatenp.org::a3ddf5e1-9cc1-4b7d-a93b-9f617272cf41" providerId="AD" clId="Web-{888CBAD4-6458-8B93-05BF-B80A99BBF864}" dt="2024-04-12T18:35:01.629" v="4" actId="20577"/>
          <ac:spMkLst>
            <pc:docMk/>
            <pc:sldMk cId="2570422448" sldId="282"/>
            <ac:spMk id="3" creationId="{EBA56B5A-00E6-2AA6-F0A1-4D210D1EA3BE}"/>
          </ac:spMkLst>
        </pc:spChg>
      </pc:sldChg>
    </pc:docChg>
  </pc:docChgLst>
  <pc:docChgLst>
    <pc:chgData name="Alexander Helbach" userId="c2c312fb-c805-49f4-86e3-0f1a5bbd9470" providerId="ADAL" clId="{6892952D-03DD-4F61-B1D7-4DAD5F512A98}"/>
    <pc:docChg chg="undo custSel addSld delSld modSld sldOrd modMainMaster">
      <pc:chgData name="Alexander Helbach" userId="c2c312fb-c805-49f4-86e3-0f1a5bbd9470" providerId="ADAL" clId="{6892952D-03DD-4F61-B1D7-4DAD5F512A98}" dt="2024-04-12T21:02:48.433" v="118" actId="1076"/>
      <pc:docMkLst>
        <pc:docMk/>
      </pc:docMkLst>
      <pc:sldChg chg="addSp delSp modSp del mod setBg delDesignElem chgLayout">
        <pc:chgData name="Alexander Helbach" userId="c2c312fb-c805-49f4-86e3-0f1a5bbd9470" providerId="ADAL" clId="{6892952D-03DD-4F61-B1D7-4DAD5F512A98}" dt="2024-04-12T21:01:56.267" v="117" actId="47"/>
        <pc:sldMkLst>
          <pc:docMk/>
          <pc:sldMk cId="874954702" sldId="258"/>
        </pc:sldMkLst>
        <pc:spChg chg="mod ord">
          <ac:chgData name="Alexander Helbach" userId="c2c312fb-c805-49f4-86e3-0f1a5bbd9470" providerId="ADAL" clId="{6892952D-03DD-4F61-B1D7-4DAD5F512A98}" dt="2024-04-12T21:01:06.630" v="83" actId="26606"/>
          <ac:spMkLst>
            <pc:docMk/>
            <pc:sldMk cId="874954702" sldId="258"/>
            <ac:spMk id="2" creationId="{1A065030-8BBC-4E40-3AFA-A43126593E65}"/>
          </ac:spMkLst>
        </pc:spChg>
        <pc:spChg chg="add del mod ord">
          <ac:chgData name="Alexander Helbach" userId="c2c312fb-c805-49f4-86e3-0f1a5bbd9470" providerId="ADAL" clId="{6892952D-03DD-4F61-B1D7-4DAD5F512A98}" dt="2024-04-12T21:01:10.283" v="85" actId="478"/>
          <ac:spMkLst>
            <pc:docMk/>
            <pc:sldMk cId="874954702" sldId="258"/>
            <ac:spMk id="3" creationId="{3B1D284B-0D49-CBD4-2EDB-0A3319E81987}"/>
          </ac:spMkLst>
        </pc:spChg>
        <pc:spChg chg="add mod ord">
          <ac:chgData name="Alexander Helbach" userId="c2c312fb-c805-49f4-86e3-0f1a5bbd9470" providerId="ADAL" clId="{6892952D-03DD-4F61-B1D7-4DAD5F512A98}" dt="2024-04-12T21:01:06.630" v="83" actId="26606"/>
          <ac:spMkLst>
            <pc:docMk/>
            <pc:sldMk cId="874954702" sldId="258"/>
            <ac:spMk id="4" creationId="{5B00873B-0DE2-5ADD-3366-1B94CFFA97B8}"/>
          </ac:spMkLst>
        </pc:spChg>
        <pc:spChg chg="mod ord">
          <ac:chgData name="Alexander Helbach" userId="c2c312fb-c805-49f4-86e3-0f1a5bbd9470" providerId="ADAL" clId="{6892952D-03DD-4F61-B1D7-4DAD5F512A98}" dt="2024-04-12T21:01:06.630" v="83" actId="26606"/>
          <ac:spMkLst>
            <pc:docMk/>
            <pc:sldMk cId="874954702" sldId="258"/>
            <ac:spMk id="7" creationId="{19A44DEF-34DE-1994-BCB2-2750F69EB723}"/>
          </ac:spMkLst>
        </pc:spChg>
        <pc:spChg chg="del">
          <ac:chgData name="Alexander Helbach" userId="c2c312fb-c805-49f4-86e3-0f1a5bbd9470" providerId="ADAL" clId="{6892952D-03DD-4F61-B1D7-4DAD5F512A98}" dt="2024-04-12T21:01:02.993" v="82" actId="700"/>
          <ac:spMkLst>
            <pc:docMk/>
            <pc:sldMk cId="874954702" sldId="258"/>
            <ac:spMk id="11" creationId="{D87AB319-64C0-4E2D-B1CD-0A970301BEEA}"/>
          </ac:spMkLst>
        </pc:spChg>
        <pc:spChg chg="del">
          <ac:chgData name="Alexander Helbach" userId="c2c312fb-c805-49f4-86e3-0f1a5bbd9470" providerId="ADAL" clId="{6892952D-03DD-4F61-B1D7-4DAD5F512A98}" dt="2024-04-12T21:01:02.993" v="82" actId="700"/>
          <ac:spMkLst>
            <pc:docMk/>
            <pc:sldMk cId="874954702" sldId="258"/>
            <ac:spMk id="13" creationId="{F4AA0C77-4ECE-4BEE-B093-4D8E915D17CE}"/>
          </ac:spMkLst>
        </pc:spChg>
        <pc:spChg chg="del">
          <ac:chgData name="Alexander Helbach" userId="c2c312fb-c805-49f4-86e3-0f1a5bbd9470" providerId="ADAL" clId="{6892952D-03DD-4F61-B1D7-4DAD5F512A98}" dt="2024-04-12T21:01:02.993" v="82" actId="700"/>
          <ac:spMkLst>
            <pc:docMk/>
            <pc:sldMk cId="874954702" sldId="258"/>
            <ac:spMk id="15" creationId="{F5586C31-848B-4D51-83B1-B9FD594E31ED}"/>
          </ac:spMkLst>
        </pc:spChg>
        <pc:picChg chg="mod">
          <ac:chgData name="Alexander Helbach" userId="c2c312fb-c805-49f4-86e3-0f1a5bbd9470" providerId="ADAL" clId="{6892952D-03DD-4F61-B1D7-4DAD5F512A98}" dt="2024-04-12T21:01:11.752" v="86" actId="1076"/>
          <ac:picMkLst>
            <pc:docMk/>
            <pc:sldMk cId="874954702" sldId="258"/>
            <ac:picMk id="6" creationId="{F742CDFA-1FBF-46E2-F932-ED3467D70C3F}"/>
          </ac:picMkLst>
        </pc:picChg>
      </pc:sldChg>
      <pc:sldChg chg="addSp delSp modSp del mod delDesignElem chgLayout">
        <pc:chgData name="Alexander Helbach" userId="c2c312fb-c805-49f4-86e3-0f1a5bbd9470" providerId="ADAL" clId="{6892952D-03DD-4F61-B1D7-4DAD5F512A98}" dt="2024-04-12T20:49:59.909" v="50" actId="47"/>
        <pc:sldMkLst>
          <pc:docMk/>
          <pc:sldMk cId="3918068325" sldId="259"/>
        </pc:sldMkLst>
        <pc:spChg chg="mod ord">
          <ac:chgData name="Alexander Helbach" userId="c2c312fb-c805-49f4-86e3-0f1a5bbd9470" providerId="ADAL" clId="{6892952D-03DD-4F61-B1D7-4DAD5F512A98}" dt="2024-04-12T20:48:33.832" v="27" actId="700"/>
          <ac:spMkLst>
            <pc:docMk/>
            <pc:sldMk cId="3918068325" sldId="259"/>
            <ac:spMk id="2" creationId="{928AE2BF-D949-89A1-A2C1-0BA0FCFB911F}"/>
          </ac:spMkLst>
        </pc:spChg>
        <pc:spChg chg="mod ord">
          <ac:chgData name="Alexander Helbach" userId="c2c312fb-c805-49f4-86e3-0f1a5bbd9470" providerId="ADAL" clId="{6892952D-03DD-4F61-B1D7-4DAD5F512A98}" dt="2024-04-12T20:48:33.832" v="27" actId="700"/>
          <ac:spMkLst>
            <pc:docMk/>
            <pc:sldMk cId="3918068325" sldId="259"/>
            <ac:spMk id="3" creationId="{A0F4594B-960B-4EA3-10C2-C67BA597A8D7}"/>
          </ac:spMkLst>
        </pc:spChg>
        <pc:spChg chg="add del mod ord">
          <ac:chgData name="Alexander Helbach" userId="c2c312fb-c805-49f4-86e3-0f1a5bbd9470" providerId="ADAL" clId="{6892952D-03DD-4F61-B1D7-4DAD5F512A98}" dt="2024-04-12T20:48:33.832" v="27" actId="700"/>
          <ac:spMkLst>
            <pc:docMk/>
            <pc:sldMk cId="3918068325" sldId="259"/>
            <ac:spMk id="4" creationId="{FBB509A4-D1E5-E896-D782-4B7B3529F5A3}"/>
          </ac:spMkLst>
        </pc:spChg>
        <pc:spChg chg="mod ord">
          <ac:chgData name="Alexander Helbach" userId="c2c312fb-c805-49f4-86e3-0f1a5bbd9470" providerId="ADAL" clId="{6892952D-03DD-4F61-B1D7-4DAD5F512A98}" dt="2024-04-12T20:48:33.832" v="27" actId="700"/>
          <ac:spMkLst>
            <pc:docMk/>
            <pc:sldMk cId="3918068325" sldId="259"/>
            <ac:spMk id="5" creationId="{2A29255F-8272-39AF-EA70-C463638EF67B}"/>
          </ac:spMkLst>
        </pc:spChg>
        <pc:spChg chg="add mod ord">
          <ac:chgData name="Alexander Helbach" userId="c2c312fb-c805-49f4-86e3-0f1a5bbd9470" providerId="ADAL" clId="{6892952D-03DD-4F61-B1D7-4DAD5F512A98}" dt="2024-04-12T20:48:33.832" v="27" actId="700"/>
          <ac:spMkLst>
            <pc:docMk/>
            <pc:sldMk cId="3918068325" sldId="259"/>
            <ac:spMk id="6" creationId="{5F8D47B4-DA9B-68E4-A852-57AA128A2E15}"/>
          </ac:spMkLst>
        </pc:spChg>
        <pc:spChg chg="del">
          <ac:chgData name="Alexander Helbach" userId="c2c312fb-c805-49f4-86e3-0f1a5bbd9470" providerId="ADAL" clId="{6892952D-03DD-4F61-B1D7-4DAD5F512A98}" dt="2024-04-12T20:48:12.854" v="26" actId="700"/>
          <ac:spMkLst>
            <pc:docMk/>
            <pc:sldMk cId="3918068325" sldId="259"/>
            <ac:spMk id="8" creationId="{D87AB319-64C0-4E2D-B1CD-0A970301BEEA}"/>
          </ac:spMkLst>
        </pc:spChg>
        <pc:spChg chg="del">
          <ac:chgData name="Alexander Helbach" userId="c2c312fb-c805-49f4-86e3-0f1a5bbd9470" providerId="ADAL" clId="{6892952D-03DD-4F61-B1D7-4DAD5F512A98}" dt="2024-04-12T20:48:12.854" v="26" actId="700"/>
          <ac:spMkLst>
            <pc:docMk/>
            <pc:sldMk cId="3918068325" sldId="259"/>
            <ac:spMk id="9" creationId="{EDAFA9A5-03CC-4F94-B964-70682CDB0B16}"/>
          </ac:spMkLst>
        </pc:spChg>
        <pc:spChg chg="del">
          <ac:chgData name="Alexander Helbach" userId="c2c312fb-c805-49f4-86e3-0f1a5bbd9470" providerId="ADAL" clId="{6892952D-03DD-4F61-B1D7-4DAD5F512A98}" dt="2024-04-12T20:48:12.854" v="26" actId="700"/>
          <ac:spMkLst>
            <pc:docMk/>
            <pc:sldMk cId="3918068325" sldId="259"/>
            <ac:spMk id="10" creationId="{73B36B60-731F-409B-A240-BBF521AB746D}"/>
          </ac:spMkLst>
        </pc:spChg>
      </pc:sldChg>
      <pc:sldChg chg="modSp mod">
        <pc:chgData name="Alexander Helbach" userId="c2c312fb-c805-49f4-86e3-0f1a5bbd9470" providerId="ADAL" clId="{6892952D-03DD-4F61-B1D7-4DAD5F512A98}" dt="2024-04-12T21:02:48.433" v="118" actId="1076"/>
        <pc:sldMkLst>
          <pc:docMk/>
          <pc:sldMk cId="770867193" sldId="261"/>
        </pc:sldMkLst>
        <pc:spChg chg="mod">
          <ac:chgData name="Alexander Helbach" userId="c2c312fb-c805-49f4-86e3-0f1a5bbd9470" providerId="ADAL" clId="{6892952D-03DD-4F61-B1D7-4DAD5F512A98}" dt="2024-04-12T21:02:48.433" v="118" actId="1076"/>
          <ac:spMkLst>
            <pc:docMk/>
            <pc:sldMk cId="770867193" sldId="261"/>
            <ac:spMk id="2" creationId="{75242029-77AD-AD61-40AB-ED0534601D51}"/>
          </ac:spMkLst>
        </pc:spChg>
      </pc:sldChg>
      <pc:sldChg chg="modSp mod">
        <pc:chgData name="Alexander Helbach" userId="c2c312fb-c805-49f4-86e3-0f1a5bbd9470" providerId="ADAL" clId="{6892952D-03DD-4F61-B1D7-4DAD5F512A98}" dt="2024-04-12T20:50:08.277" v="58" actId="403"/>
        <pc:sldMkLst>
          <pc:docMk/>
          <pc:sldMk cId="1401616911" sldId="265"/>
        </pc:sldMkLst>
        <pc:spChg chg="mod">
          <ac:chgData name="Alexander Helbach" userId="c2c312fb-c805-49f4-86e3-0f1a5bbd9470" providerId="ADAL" clId="{6892952D-03DD-4F61-B1D7-4DAD5F512A98}" dt="2024-04-12T20:50:08.277" v="58" actId="403"/>
          <ac:spMkLst>
            <pc:docMk/>
            <pc:sldMk cId="1401616911" sldId="265"/>
            <ac:spMk id="2" creationId="{4E219A89-FA99-9794-023D-F9A019D5CB59}"/>
          </ac:spMkLst>
        </pc:spChg>
        <pc:spChg chg="mod">
          <ac:chgData name="Alexander Helbach" userId="c2c312fb-c805-49f4-86e3-0f1a5bbd9470" providerId="ADAL" clId="{6892952D-03DD-4F61-B1D7-4DAD5F512A98}" dt="2024-04-12T20:47:12.355" v="17" actId="113"/>
          <ac:spMkLst>
            <pc:docMk/>
            <pc:sldMk cId="1401616911" sldId="265"/>
            <ac:spMk id="3" creationId="{FF335C94-B0A6-9AED-A495-B7D4C413497E}"/>
          </ac:spMkLst>
        </pc:spChg>
      </pc:sldChg>
      <pc:sldChg chg="modSp mod">
        <pc:chgData name="Alexander Helbach" userId="c2c312fb-c805-49f4-86e3-0f1a5bbd9470" providerId="ADAL" clId="{6892952D-03DD-4F61-B1D7-4DAD5F512A98}" dt="2024-04-12T20:50:28.122" v="60" actId="1076"/>
        <pc:sldMkLst>
          <pc:docMk/>
          <pc:sldMk cId="2607909943" sldId="267"/>
        </pc:sldMkLst>
        <pc:spChg chg="mod">
          <ac:chgData name="Alexander Helbach" userId="c2c312fb-c805-49f4-86e3-0f1a5bbd9470" providerId="ADAL" clId="{6892952D-03DD-4F61-B1D7-4DAD5F512A98}" dt="2024-04-12T20:50:24.181" v="59" actId="20577"/>
          <ac:spMkLst>
            <pc:docMk/>
            <pc:sldMk cId="2607909943" sldId="267"/>
            <ac:spMk id="3" creationId="{6575A174-6B24-F195-9146-51B9CB91E812}"/>
          </ac:spMkLst>
        </pc:spChg>
        <pc:picChg chg="mod">
          <ac:chgData name="Alexander Helbach" userId="c2c312fb-c805-49f4-86e3-0f1a5bbd9470" providerId="ADAL" clId="{6892952D-03DD-4F61-B1D7-4DAD5F512A98}" dt="2024-04-12T20:50:28.122" v="60" actId="1076"/>
          <ac:picMkLst>
            <pc:docMk/>
            <pc:sldMk cId="2607909943" sldId="267"/>
            <ac:picMk id="6" creationId="{A579EFF8-3402-AF50-806B-9236F1FCB7E1}"/>
          </ac:picMkLst>
        </pc:picChg>
      </pc:sldChg>
      <pc:sldChg chg="modSp mod">
        <pc:chgData name="Alexander Helbach" userId="c2c312fb-c805-49f4-86e3-0f1a5bbd9470" providerId="ADAL" clId="{6892952D-03DD-4F61-B1D7-4DAD5F512A98}" dt="2024-04-12T20:49:19.926" v="30" actId="207"/>
        <pc:sldMkLst>
          <pc:docMk/>
          <pc:sldMk cId="2743556490" sldId="271"/>
        </pc:sldMkLst>
        <pc:graphicFrameChg chg="modGraphic">
          <ac:chgData name="Alexander Helbach" userId="c2c312fb-c805-49f4-86e3-0f1a5bbd9470" providerId="ADAL" clId="{6892952D-03DD-4F61-B1D7-4DAD5F512A98}" dt="2024-04-12T20:49:19.926" v="30" actId="207"/>
          <ac:graphicFrameMkLst>
            <pc:docMk/>
            <pc:sldMk cId="2743556490" sldId="271"/>
            <ac:graphicFrameMk id="6" creationId="{9A94D146-B1C9-B974-BDA0-3CAB79D318C3}"/>
          </ac:graphicFrameMkLst>
        </pc:graphicFrameChg>
      </pc:sldChg>
      <pc:sldChg chg="modSp new mod">
        <pc:chgData name="Alexander Helbach" userId="c2c312fb-c805-49f4-86e3-0f1a5bbd9470" providerId="ADAL" clId="{6892952D-03DD-4F61-B1D7-4DAD5F512A98}" dt="2024-04-12T20:49:58.186" v="49" actId="404"/>
        <pc:sldMkLst>
          <pc:docMk/>
          <pc:sldMk cId="3784380246" sldId="283"/>
        </pc:sldMkLst>
        <pc:spChg chg="mod">
          <ac:chgData name="Alexander Helbach" userId="c2c312fb-c805-49f4-86e3-0f1a5bbd9470" providerId="ADAL" clId="{6892952D-03DD-4F61-B1D7-4DAD5F512A98}" dt="2024-04-12T20:49:58.186" v="49" actId="404"/>
          <ac:spMkLst>
            <pc:docMk/>
            <pc:sldMk cId="3784380246" sldId="283"/>
            <ac:spMk id="2" creationId="{5EBAC53E-2CD4-CC86-A6F8-A0900AB23BA9}"/>
          </ac:spMkLst>
        </pc:spChg>
        <pc:spChg chg="mod">
          <ac:chgData name="Alexander Helbach" userId="c2c312fb-c805-49f4-86e3-0f1a5bbd9470" providerId="ADAL" clId="{6892952D-03DD-4F61-B1D7-4DAD5F512A98}" dt="2024-04-12T20:49:52.479" v="38"/>
          <ac:spMkLst>
            <pc:docMk/>
            <pc:sldMk cId="3784380246" sldId="283"/>
            <ac:spMk id="3" creationId="{747563FD-BB15-1457-1EBA-DFC4D312FFA0}"/>
          </ac:spMkLst>
        </pc:spChg>
      </pc:sldChg>
      <pc:sldChg chg="addSp delSp modSp add mod ord">
        <pc:chgData name="Alexander Helbach" userId="c2c312fb-c805-49f4-86e3-0f1a5bbd9470" providerId="ADAL" clId="{6892952D-03DD-4F61-B1D7-4DAD5F512A98}" dt="2024-04-12T21:01:54.328" v="116" actId="478"/>
        <pc:sldMkLst>
          <pc:docMk/>
          <pc:sldMk cId="1616045716" sldId="284"/>
        </pc:sldMkLst>
        <pc:spChg chg="mod">
          <ac:chgData name="Alexander Helbach" userId="c2c312fb-c805-49f4-86e3-0f1a5bbd9470" providerId="ADAL" clId="{6892952D-03DD-4F61-B1D7-4DAD5F512A98}" dt="2024-04-12T21:01:39.655" v="110" actId="404"/>
          <ac:spMkLst>
            <pc:docMk/>
            <pc:sldMk cId="1616045716" sldId="284"/>
            <ac:spMk id="2" creationId="{5EBAC53E-2CD4-CC86-A6F8-A0900AB23BA9}"/>
          </ac:spMkLst>
        </pc:spChg>
        <pc:spChg chg="del">
          <ac:chgData name="Alexander Helbach" userId="c2c312fb-c805-49f4-86e3-0f1a5bbd9470" providerId="ADAL" clId="{6892952D-03DD-4F61-B1D7-4DAD5F512A98}" dt="2024-04-12T21:01:44.489" v="111" actId="478"/>
          <ac:spMkLst>
            <pc:docMk/>
            <pc:sldMk cId="1616045716" sldId="284"/>
            <ac:spMk id="3" creationId="{747563FD-BB15-1457-1EBA-DFC4D312FFA0}"/>
          </ac:spMkLst>
        </pc:spChg>
        <pc:spChg chg="del">
          <ac:chgData name="Alexander Helbach" userId="c2c312fb-c805-49f4-86e3-0f1a5bbd9470" providerId="ADAL" clId="{6892952D-03DD-4F61-B1D7-4DAD5F512A98}" dt="2024-04-12T21:01:54.328" v="116" actId="478"/>
          <ac:spMkLst>
            <pc:docMk/>
            <pc:sldMk cId="1616045716" sldId="284"/>
            <ac:spMk id="4" creationId="{8AFB0B91-7BCE-6D01-81D0-D0DD096691E8}"/>
          </ac:spMkLst>
        </pc:spChg>
        <pc:spChg chg="add del mod">
          <ac:chgData name="Alexander Helbach" userId="c2c312fb-c805-49f4-86e3-0f1a5bbd9470" providerId="ADAL" clId="{6892952D-03DD-4F61-B1D7-4DAD5F512A98}" dt="2024-04-12T21:01:45.666" v="112" actId="478"/>
          <ac:spMkLst>
            <pc:docMk/>
            <pc:sldMk cId="1616045716" sldId="284"/>
            <ac:spMk id="7" creationId="{5B2E4323-65B6-6ECA-7DE3-FAA43195A28A}"/>
          </ac:spMkLst>
        </pc:spChg>
        <pc:picChg chg="add mod">
          <ac:chgData name="Alexander Helbach" userId="c2c312fb-c805-49f4-86e3-0f1a5bbd9470" providerId="ADAL" clId="{6892952D-03DD-4F61-B1D7-4DAD5F512A98}" dt="2024-04-12T21:01:52.590" v="115" actId="1076"/>
          <ac:picMkLst>
            <pc:docMk/>
            <pc:sldMk cId="1616045716" sldId="284"/>
            <ac:picMk id="8" creationId="{01CACE48-7F59-D6A2-E41D-A49496363027}"/>
          </ac:picMkLst>
        </pc:picChg>
      </pc:sldChg>
      <pc:sldMasterChg chg="modSldLayout">
        <pc:chgData name="Alexander Helbach" userId="c2c312fb-c805-49f4-86e3-0f1a5bbd9470" providerId="ADAL" clId="{6892952D-03DD-4F61-B1D7-4DAD5F512A98}" dt="2024-04-12T21:00:36.793" v="81" actId="1076"/>
        <pc:sldMasterMkLst>
          <pc:docMk/>
          <pc:sldMasterMk cId="3906617819" sldId="2147483706"/>
        </pc:sldMasterMkLst>
        <pc:sldLayoutChg chg="modSp mod">
          <pc:chgData name="Alexander Helbach" userId="c2c312fb-c805-49f4-86e3-0f1a5bbd9470" providerId="ADAL" clId="{6892952D-03DD-4F61-B1D7-4DAD5F512A98}" dt="2024-04-12T21:00:02.132" v="72" actId="207"/>
          <pc:sldLayoutMkLst>
            <pc:docMk/>
            <pc:sldMasterMk cId="3906617819" sldId="2147483706"/>
            <pc:sldLayoutMk cId="1118404803" sldId="2147483707"/>
          </pc:sldLayoutMkLst>
          <pc:spChg chg="mod">
            <ac:chgData name="Alexander Helbach" userId="c2c312fb-c805-49f4-86e3-0f1a5bbd9470" providerId="ADAL" clId="{6892952D-03DD-4F61-B1D7-4DAD5F512A98}" dt="2024-04-12T20:47:26.746" v="18" actId="113"/>
            <ac:spMkLst>
              <pc:docMk/>
              <pc:sldMasterMk cId="3906617819" sldId="2147483706"/>
              <pc:sldLayoutMk cId="1118404803" sldId="2147483707"/>
              <ac:spMk id="2" creationId="{00000000-0000-0000-0000-000000000000}"/>
            </ac:spMkLst>
          </pc:spChg>
          <pc:spChg chg="mod">
            <ac:chgData name="Alexander Helbach" userId="c2c312fb-c805-49f4-86e3-0f1a5bbd9470" providerId="ADAL" clId="{6892952D-03DD-4F61-B1D7-4DAD5F512A98}" dt="2024-04-12T21:00:02.132" v="72" actId="207"/>
            <ac:spMkLst>
              <pc:docMk/>
              <pc:sldMasterMk cId="3906617819" sldId="2147483706"/>
              <pc:sldLayoutMk cId="1118404803" sldId="2147483707"/>
              <ac:spMk id="4" creationId="{00000000-0000-0000-0000-000000000000}"/>
            </ac:spMkLst>
          </pc:spChg>
        </pc:sldLayoutChg>
        <pc:sldLayoutChg chg="modSp">
          <pc:chgData name="Alexander Helbach" userId="c2c312fb-c805-49f4-86e3-0f1a5bbd9470" providerId="ADAL" clId="{6892952D-03DD-4F61-B1D7-4DAD5F512A98}" dt="2024-04-12T21:00:08.361" v="73" actId="207"/>
          <pc:sldLayoutMkLst>
            <pc:docMk/>
            <pc:sldMasterMk cId="3906617819" sldId="2147483706"/>
            <pc:sldLayoutMk cId="225614015" sldId="2147483708"/>
          </pc:sldLayoutMkLst>
          <pc:spChg chg="mod">
            <ac:chgData name="Alexander Helbach" userId="c2c312fb-c805-49f4-86e3-0f1a5bbd9470" providerId="ADAL" clId="{6892952D-03DD-4F61-B1D7-4DAD5F512A98}" dt="2024-04-12T21:00:08.361" v="73" actId="207"/>
            <ac:spMkLst>
              <pc:docMk/>
              <pc:sldMasterMk cId="3906617819" sldId="2147483706"/>
              <pc:sldLayoutMk cId="225614015" sldId="2147483708"/>
              <ac:spMk id="2" creationId="{00000000-0000-0000-0000-000000000000}"/>
            </ac:spMkLst>
          </pc:spChg>
        </pc:sldLayoutChg>
        <pc:sldLayoutChg chg="modSp">
          <pc:chgData name="Alexander Helbach" userId="c2c312fb-c805-49f4-86e3-0f1a5bbd9470" providerId="ADAL" clId="{6892952D-03DD-4F61-B1D7-4DAD5F512A98}" dt="2024-04-12T21:00:15.253" v="75" actId="207"/>
          <pc:sldLayoutMkLst>
            <pc:docMk/>
            <pc:sldMasterMk cId="3906617819" sldId="2147483706"/>
            <pc:sldLayoutMk cId="3871060663" sldId="2147483709"/>
          </pc:sldLayoutMkLst>
          <pc:spChg chg="mod">
            <ac:chgData name="Alexander Helbach" userId="c2c312fb-c805-49f4-86e3-0f1a5bbd9470" providerId="ADAL" clId="{6892952D-03DD-4F61-B1D7-4DAD5F512A98}" dt="2024-04-12T21:00:12.668" v="74" actId="207"/>
            <ac:spMkLst>
              <pc:docMk/>
              <pc:sldMasterMk cId="3906617819" sldId="2147483706"/>
              <pc:sldLayoutMk cId="3871060663" sldId="2147483709"/>
              <ac:spMk id="2" creationId="{00000000-0000-0000-0000-000000000000}"/>
            </ac:spMkLst>
          </pc:spChg>
          <pc:spChg chg="mod">
            <ac:chgData name="Alexander Helbach" userId="c2c312fb-c805-49f4-86e3-0f1a5bbd9470" providerId="ADAL" clId="{6892952D-03DD-4F61-B1D7-4DAD5F512A98}" dt="2024-04-12T21:00:15.253" v="75" actId="207"/>
            <ac:spMkLst>
              <pc:docMk/>
              <pc:sldMasterMk cId="3906617819" sldId="2147483706"/>
              <pc:sldLayoutMk cId="3871060663" sldId="2147483709"/>
              <ac:spMk id="6" creationId="{00000000-0000-0000-0000-000000000000}"/>
            </ac:spMkLst>
          </pc:spChg>
        </pc:sldLayoutChg>
        <pc:sldLayoutChg chg="modSp">
          <pc:chgData name="Alexander Helbach" userId="c2c312fb-c805-49f4-86e3-0f1a5bbd9470" providerId="ADAL" clId="{6892952D-03DD-4F61-B1D7-4DAD5F512A98}" dt="2024-04-12T21:00:17.799" v="76" actId="207"/>
          <pc:sldLayoutMkLst>
            <pc:docMk/>
            <pc:sldMasterMk cId="3906617819" sldId="2147483706"/>
            <pc:sldLayoutMk cId="2311962120" sldId="2147483710"/>
          </pc:sldLayoutMkLst>
          <pc:spChg chg="mod">
            <ac:chgData name="Alexander Helbach" userId="c2c312fb-c805-49f4-86e3-0f1a5bbd9470" providerId="ADAL" clId="{6892952D-03DD-4F61-B1D7-4DAD5F512A98}" dt="2024-04-12T21:00:17.799" v="76" actId="207"/>
            <ac:spMkLst>
              <pc:docMk/>
              <pc:sldMasterMk cId="3906617819" sldId="2147483706"/>
              <pc:sldLayoutMk cId="2311962120" sldId="2147483710"/>
              <ac:spMk id="2" creationId="{00000000-0000-0000-0000-000000000000}"/>
            </ac:spMkLst>
          </pc:spChg>
        </pc:sldLayoutChg>
        <pc:sldLayoutChg chg="modSp">
          <pc:chgData name="Alexander Helbach" userId="c2c312fb-c805-49f4-86e3-0f1a5bbd9470" providerId="ADAL" clId="{6892952D-03DD-4F61-B1D7-4DAD5F512A98}" dt="2024-04-12T21:00:22.317" v="77" actId="207"/>
          <pc:sldLayoutMkLst>
            <pc:docMk/>
            <pc:sldMasterMk cId="3906617819" sldId="2147483706"/>
            <pc:sldLayoutMk cId="857731248" sldId="2147483711"/>
          </pc:sldLayoutMkLst>
          <pc:spChg chg="mod">
            <ac:chgData name="Alexander Helbach" userId="c2c312fb-c805-49f4-86e3-0f1a5bbd9470" providerId="ADAL" clId="{6892952D-03DD-4F61-B1D7-4DAD5F512A98}" dt="2024-04-12T21:00:22.317" v="77" actId="207"/>
            <ac:spMkLst>
              <pc:docMk/>
              <pc:sldMasterMk cId="3906617819" sldId="2147483706"/>
              <pc:sldLayoutMk cId="857731248" sldId="2147483711"/>
              <ac:spMk id="10" creationId="{00000000-0000-0000-0000-000000000000}"/>
            </ac:spMkLst>
          </pc:spChg>
        </pc:sldLayoutChg>
        <pc:sldLayoutChg chg="modSp">
          <pc:chgData name="Alexander Helbach" userId="c2c312fb-c805-49f4-86e3-0f1a5bbd9470" providerId="ADAL" clId="{6892952D-03DD-4F61-B1D7-4DAD5F512A98}" dt="2024-04-12T21:00:24.870" v="78" actId="207"/>
          <pc:sldLayoutMkLst>
            <pc:docMk/>
            <pc:sldMasterMk cId="3906617819" sldId="2147483706"/>
            <pc:sldLayoutMk cId="3808756014" sldId="2147483712"/>
          </pc:sldLayoutMkLst>
          <pc:spChg chg="mod">
            <ac:chgData name="Alexander Helbach" userId="c2c312fb-c805-49f4-86e3-0f1a5bbd9470" providerId="ADAL" clId="{6892952D-03DD-4F61-B1D7-4DAD5F512A98}" dt="2024-04-12T21:00:24.870" v="78" actId="207"/>
            <ac:spMkLst>
              <pc:docMk/>
              <pc:sldMasterMk cId="3906617819" sldId="2147483706"/>
              <pc:sldLayoutMk cId="3808756014" sldId="2147483712"/>
              <ac:spMk id="6" creationId="{00000000-0000-0000-0000-000000000000}"/>
            </ac:spMkLst>
          </pc:spChg>
        </pc:sldLayoutChg>
        <pc:sldLayoutChg chg="modSp mod">
          <pc:chgData name="Alexander Helbach" userId="c2c312fb-c805-49f4-86e3-0f1a5bbd9470" providerId="ADAL" clId="{6892952D-03DD-4F61-B1D7-4DAD5F512A98}" dt="2024-04-12T21:00:32.381" v="79" actId="207"/>
          <pc:sldLayoutMkLst>
            <pc:docMk/>
            <pc:sldMasterMk cId="3906617819" sldId="2147483706"/>
            <pc:sldLayoutMk cId="650414848" sldId="2147483714"/>
          </pc:sldLayoutMkLst>
          <pc:spChg chg="mod">
            <ac:chgData name="Alexander Helbach" userId="c2c312fb-c805-49f4-86e3-0f1a5bbd9470" providerId="ADAL" clId="{6892952D-03DD-4F61-B1D7-4DAD5F512A98}" dt="2024-04-12T21:00:32.381" v="79" actId="207"/>
            <ac:spMkLst>
              <pc:docMk/>
              <pc:sldMasterMk cId="3906617819" sldId="2147483706"/>
              <pc:sldLayoutMk cId="650414848" sldId="2147483714"/>
              <ac:spMk id="2" creationId="{00000000-0000-0000-0000-000000000000}"/>
            </ac:spMkLst>
          </pc:spChg>
          <pc:spChg chg="mod">
            <ac:chgData name="Alexander Helbach" userId="c2c312fb-c805-49f4-86e3-0f1a5bbd9470" providerId="ADAL" clId="{6892952D-03DD-4F61-B1D7-4DAD5F512A98}" dt="2024-04-12T20:47:53.790" v="24" actId="113"/>
            <ac:spMkLst>
              <pc:docMk/>
              <pc:sldMasterMk cId="3906617819" sldId="2147483706"/>
              <pc:sldLayoutMk cId="650414848" sldId="2147483714"/>
              <ac:spMk id="9" creationId="{00000000-0000-0000-0000-000000000000}"/>
            </ac:spMkLst>
          </pc:spChg>
        </pc:sldLayoutChg>
        <pc:sldLayoutChg chg="modSp mod">
          <pc:chgData name="Alexander Helbach" userId="c2c312fb-c805-49f4-86e3-0f1a5bbd9470" providerId="ADAL" clId="{6892952D-03DD-4F61-B1D7-4DAD5F512A98}" dt="2024-04-12T21:00:36.793" v="81" actId="1076"/>
          <pc:sldLayoutMkLst>
            <pc:docMk/>
            <pc:sldMasterMk cId="3906617819" sldId="2147483706"/>
            <pc:sldLayoutMk cId="2776819933" sldId="2147483715"/>
          </pc:sldLayoutMkLst>
          <pc:spChg chg="mod">
            <ac:chgData name="Alexander Helbach" userId="c2c312fb-c805-49f4-86e3-0f1a5bbd9470" providerId="ADAL" clId="{6892952D-03DD-4F61-B1D7-4DAD5F512A98}" dt="2024-04-12T21:00:36.793" v="81" actId="1076"/>
            <ac:spMkLst>
              <pc:docMk/>
              <pc:sldMasterMk cId="3906617819" sldId="2147483706"/>
              <pc:sldLayoutMk cId="2776819933" sldId="2147483715"/>
              <ac:spMk id="3" creationId="{00000000-0000-0000-0000-000000000000}"/>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elevateenergy.local\files\energy\01%20Program%20Areas\Research%20&amp;%20Data\Database\Chicago%20Water\Change%20over%20time.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366850701858539E-2"/>
          <c:y val="2.660808443886083E-2"/>
          <c:w val="0.78543504459656599"/>
          <c:h val="0.78000313887782069"/>
        </c:manualLayout>
      </c:layout>
      <c:scatterChart>
        <c:scatterStyle val="lineMarker"/>
        <c:varyColors val="0"/>
        <c:ser>
          <c:idx val="1"/>
          <c:order val="1"/>
          <c:tx>
            <c:strRef>
              <c:f>Sheet1!$B$2</c:f>
              <c:strCache>
                <c:ptCount val="1"/>
                <c:pt idx="0">
                  <c:v>Water Rate
per 1,000 Cubic Feet</c:v>
                </c:pt>
              </c:strCache>
            </c:strRef>
          </c:tx>
          <c:spPr>
            <a:ln w="25400" cap="rnd">
              <a:noFill/>
              <a:round/>
            </a:ln>
            <a:effectLst/>
          </c:spPr>
          <c:marker>
            <c:symbol val="circle"/>
            <c:size val="5"/>
            <c:spPr>
              <a:solidFill>
                <a:srgbClr val="00B050"/>
              </a:solidFill>
              <a:ln w="19050">
                <a:solidFill>
                  <a:srgbClr val="00B050"/>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49DB-4DBC-B5D8-F3AE443E9686}"/>
                </c:ext>
              </c:extLst>
            </c:dLbl>
            <c:dLbl>
              <c:idx val="2"/>
              <c:delete val="1"/>
              <c:extLst>
                <c:ext xmlns:c15="http://schemas.microsoft.com/office/drawing/2012/chart" uri="{CE6537A1-D6FC-4f65-9D91-7224C49458BB}"/>
                <c:ext xmlns:c16="http://schemas.microsoft.com/office/drawing/2014/chart" uri="{C3380CC4-5D6E-409C-BE32-E72D297353CC}">
                  <c16:uniqueId val="{00000001-49DB-4DBC-B5D8-F3AE443E9686}"/>
                </c:ext>
              </c:extLst>
            </c:dLbl>
            <c:dLbl>
              <c:idx val="3"/>
              <c:delete val="1"/>
              <c:extLst>
                <c:ext xmlns:c15="http://schemas.microsoft.com/office/drawing/2012/chart" uri="{CE6537A1-D6FC-4f65-9D91-7224C49458BB}"/>
                <c:ext xmlns:c16="http://schemas.microsoft.com/office/drawing/2014/chart" uri="{C3380CC4-5D6E-409C-BE32-E72D297353CC}">
                  <c16:uniqueId val="{00000002-49DB-4DBC-B5D8-F3AE443E9686}"/>
                </c:ext>
              </c:extLst>
            </c:dLbl>
            <c:dLbl>
              <c:idx val="4"/>
              <c:delete val="1"/>
              <c:extLst>
                <c:ext xmlns:c15="http://schemas.microsoft.com/office/drawing/2012/chart" uri="{CE6537A1-D6FC-4f65-9D91-7224C49458BB}"/>
                <c:ext xmlns:c16="http://schemas.microsoft.com/office/drawing/2014/chart" uri="{C3380CC4-5D6E-409C-BE32-E72D297353CC}">
                  <c16:uniqueId val="{00000003-49DB-4DBC-B5D8-F3AE443E9686}"/>
                </c:ext>
              </c:extLst>
            </c:dLbl>
            <c:dLbl>
              <c:idx val="5"/>
              <c:delete val="1"/>
              <c:extLst>
                <c:ext xmlns:c15="http://schemas.microsoft.com/office/drawing/2012/chart" uri="{CE6537A1-D6FC-4f65-9D91-7224C49458BB}"/>
                <c:ext xmlns:c16="http://schemas.microsoft.com/office/drawing/2014/chart" uri="{C3380CC4-5D6E-409C-BE32-E72D297353CC}">
                  <c16:uniqueId val="{00000004-49DB-4DBC-B5D8-F3AE443E9686}"/>
                </c:ext>
              </c:extLst>
            </c:dLbl>
            <c:dLbl>
              <c:idx val="6"/>
              <c:delete val="1"/>
              <c:extLst>
                <c:ext xmlns:c15="http://schemas.microsoft.com/office/drawing/2012/chart" uri="{CE6537A1-D6FC-4f65-9D91-7224C49458BB}"/>
                <c:ext xmlns:c16="http://schemas.microsoft.com/office/drawing/2014/chart" uri="{C3380CC4-5D6E-409C-BE32-E72D297353CC}">
                  <c16:uniqueId val="{00000005-49DB-4DBC-B5D8-F3AE443E9686}"/>
                </c:ext>
              </c:extLst>
            </c:dLbl>
            <c:dLbl>
              <c:idx val="7"/>
              <c:delete val="1"/>
              <c:extLst>
                <c:ext xmlns:c15="http://schemas.microsoft.com/office/drawing/2012/chart" uri="{CE6537A1-D6FC-4f65-9D91-7224C49458BB}"/>
                <c:ext xmlns:c16="http://schemas.microsoft.com/office/drawing/2014/chart" uri="{C3380CC4-5D6E-409C-BE32-E72D297353CC}">
                  <c16:uniqueId val="{00000006-49DB-4DBC-B5D8-F3AE443E9686}"/>
                </c:ext>
              </c:extLst>
            </c:dLbl>
            <c:dLbl>
              <c:idx val="8"/>
              <c:delete val="1"/>
              <c:extLst>
                <c:ext xmlns:c15="http://schemas.microsoft.com/office/drawing/2012/chart" uri="{CE6537A1-D6FC-4f65-9D91-7224C49458BB}"/>
                <c:ext xmlns:c16="http://schemas.microsoft.com/office/drawing/2014/chart" uri="{C3380CC4-5D6E-409C-BE32-E72D297353CC}">
                  <c16:uniqueId val="{00000007-49DB-4DBC-B5D8-F3AE443E9686}"/>
                </c:ext>
              </c:extLst>
            </c:dLbl>
            <c:dLbl>
              <c:idx val="9"/>
              <c:layout>
                <c:manualLayout>
                  <c:x val="-2.9721957923200197E-2"/>
                  <c:y val="3.98940323990092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9DB-4DBC-B5D8-F3AE443E9686}"/>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2">
                        <a:lumMod val="50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38100" cap="rnd">
                <a:solidFill>
                  <a:srgbClr val="00B050"/>
                </a:solidFill>
                <a:prstDash val="sysDot"/>
              </a:ln>
              <a:effectLst/>
            </c:spPr>
            <c:trendlineType val="linear"/>
            <c:dispRSqr val="0"/>
            <c:dispEq val="0"/>
          </c:trendline>
          <c:xVal>
            <c:numRef>
              <c:f>Sheet1!$A$36:$A$45</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Sheet1!$B$3:$B$14</c:f>
              <c:numCache>
                <c:formatCode>"$"#,##0.00</c:formatCode>
                <c:ptCount val="12"/>
                <c:pt idx="0">
                  <c:v>13.15</c:v>
                </c:pt>
                <c:pt idx="1">
                  <c:v>15</c:v>
                </c:pt>
                <c:pt idx="2">
                  <c:v>15</c:v>
                </c:pt>
                <c:pt idx="3">
                  <c:v>18.75</c:v>
                </c:pt>
                <c:pt idx="4">
                  <c:v>21.56</c:v>
                </c:pt>
                <c:pt idx="5">
                  <c:v>24.8</c:v>
                </c:pt>
                <c:pt idx="6">
                  <c:v>28.52</c:v>
                </c:pt>
                <c:pt idx="7">
                  <c:v>28.52</c:v>
                </c:pt>
                <c:pt idx="8">
                  <c:v>29.04</c:v>
                </c:pt>
                <c:pt idx="9">
                  <c:v>29.49</c:v>
                </c:pt>
                <c:pt idx="10">
                  <c:v>29.73</c:v>
                </c:pt>
                <c:pt idx="11">
                  <c:v>30.46</c:v>
                </c:pt>
              </c:numCache>
            </c:numRef>
          </c:yVal>
          <c:smooth val="0"/>
          <c:extLst>
            <c:ext xmlns:c16="http://schemas.microsoft.com/office/drawing/2014/chart" uri="{C3380CC4-5D6E-409C-BE32-E72D297353CC}">
              <c16:uniqueId val="{0000000A-49DB-4DBC-B5D8-F3AE443E9686}"/>
            </c:ext>
          </c:extLst>
        </c:ser>
        <c:dLbls>
          <c:dLblPos val="b"/>
          <c:showLegendKey val="0"/>
          <c:showVal val="1"/>
          <c:showCatName val="0"/>
          <c:showSerName val="0"/>
          <c:showPercent val="0"/>
          <c:showBubbleSize val="0"/>
        </c:dLbls>
        <c:axId val="1607120399"/>
        <c:axId val="1800018383"/>
        <c:extLst>
          <c:ext xmlns:c15="http://schemas.microsoft.com/office/drawing/2012/chart" uri="{02D57815-91ED-43cb-92C2-25804820EDAC}">
            <c15:filteredScatterSeries>
              <c15:ser>
                <c:idx val="0"/>
                <c:order val="0"/>
                <c:tx>
                  <c:strRef>
                    <c:extLst>
                      <c:ext uri="{02D57815-91ED-43cb-92C2-25804820EDAC}">
                        <c15:formulaRef>
                          <c15:sqref>Sheet1!$A$2</c15:sqref>
                        </c15:formulaRef>
                      </c:ext>
                    </c:extLst>
                    <c:strCache>
                      <c:ptCount val="1"/>
                      <c:pt idx="0">
                        <c:v>Year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yVal>
                  <c:numRef>
                    <c:extLst>
                      <c:ext uri="{02D57815-91ED-43cb-92C2-25804820EDAC}">
                        <c15:formulaRef>
                          <c15:sqref>Sheet1!$A$3:$A$14</c15:sqref>
                        </c15:formulaRef>
                      </c:ext>
                    </c:extLst>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yVal>
                <c:smooth val="0"/>
                <c:extLst>
                  <c:ext xmlns:c16="http://schemas.microsoft.com/office/drawing/2014/chart" uri="{C3380CC4-5D6E-409C-BE32-E72D297353CC}">
                    <c16:uniqueId val="{00000017-49DB-4DBC-B5D8-F3AE443E9686}"/>
                  </c:ext>
                </c:extLst>
              </c15:ser>
            </c15:filteredScatterSeries>
          </c:ext>
        </c:extLst>
      </c:scatterChart>
      <c:scatterChart>
        <c:scatterStyle val="lineMarker"/>
        <c:varyColors val="0"/>
        <c:ser>
          <c:idx val="2"/>
          <c:order val="2"/>
          <c:tx>
            <c:strRef>
              <c:f>Sheet1!$D$35</c:f>
              <c:strCache>
                <c:ptCount val="1"/>
                <c:pt idx="0">
                  <c:v>Cook County Median Income</c:v>
                </c:pt>
              </c:strCache>
            </c:strRef>
          </c:tx>
          <c:spPr>
            <a:ln w="25400" cap="rnd">
              <a:noFill/>
              <a:round/>
            </a:ln>
            <a:effectLst/>
          </c:spPr>
          <c:marker>
            <c:symbol val="circle"/>
            <c:size val="5"/>
            <c:spPr>
              <a:solidFill>
                <a:srgbClr val="FFC000"/>
              </a:solidFill>
              <a:ln w="19050">
                <a:solidFill>
                  <a:srgbClr val="FFC000"/>
                </a:solidFill>
              </a:ln>
              <a:effectLst/>
            </c:spPr>
          </c:marker>
          <c:dLbls>
            <c:dLbl>
              <c:idx val="0"/>
              <c:tx>
                <c:rich>
                  <a:bodyPr/>
                  <a:lstStyle/>
                  <a:p>
                    <a:r>
                      <a:rPr lang="en-US"/>
                      <a:t>$51,466</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49DB-4DBC-B5D8-F3AE443E9686}"/>
                </c:ext>
              </c:extLst>
            </c:dLbl>
            <c:dLbl>
              <c:idx val="1"/>
              <c:delete val="1"/>
              <c:extLst>
                <c:ext xmlns:c15="http://schemas.microsoft.com/office/drawing/2012/chart" uri="{CE6537A1-D6FC-4f65-9D91-7224C49458BB}"/>
                <c:ext xmlns:c16="http://schemas.microsoft.com/office/drawing/2014/chart" uri="{C3380CC4-5D6E-409C-BE32-E72D297353CC}">
                  <c16:uniqueId val="{0000000C-49DB-4DBC-B5D8-F3AE443E9686}"/>
                </c:ext>
              </c:extLst>
            </c:dLbl>
            <c:dLbl>
              <c:idx val="2"/>
              <c:delete val="1"/>
              <c:extLst>
                <c:ext xmlns:c15="http://schemas.microsoft.com/office/drawing/2012/chart" uri="{CE6537A1-D6FC-4f65-9D91-7224C49458BB}"/>
                <c:ext xmlns:c16="http://schemas.microsoft.com/office/drawing/2014/chart" uri="{C3380CC4-5D6E-409C-BE32-E72D297353CC}">
                  <c16:uniqueId val="{0000000D-49DB-4DBC-B5D8-F3AE443E9686}"/>
                </c:ext>
              </c:extLst>
            </c:dLbl>
            <c:dLbl>
              <c:idx val="3"/>
              <c:delete val="1"/>
              <c:extLst>
                <c:ext xmlns:c15="http://schemas.microsoft.com/office/drawing/2012/chart" uri="{CE6537A1-D6FC-4f65-9D91-7224C49458BB}"/>
                <c:ext xmlns:c16="http://schemas.microsoft.com/office/drawing/2014/chart" uri="{C3380CC4-5D6E-409C-BE32-E72D297353CC}">
                  <c16:uniqueId val="{0000000E-49DB-4DBC-B5D8-F3AE443E9686}"/>
                </c:ext>
              </c:extLst>
            </c:dLbl>
            <c:dLbl>
              <c:idx val="4"/>
              <c:delete val="1"/>
              <c:extLst>
                <c:ext xmlns:c15="http://schemas.microsoft.com/office/drawing/2012/chart" uri="{CE6537A1-D6FC-4f65-9D91-7224C49458BB}"/>
                <c:ext xmlns:c16="http://schemas.microsoft.com/office/drawing/2014/chart" uri="{C3380CC4-5D6E-409C-BE32-E72D297353CC}">
                  <c16:uniqueId val="{0000000F-49DB-4DBC-B5D8-F3AE443E9686}"/>
                </c:ext>
              </c:extLst>
            </c:dLbl>
            <c:dLbl>
              <c:idx val="5"/>
              <c:delete val="1"/>
              <c:extLst>
                <c:ext xmlns:c15="http://schemas.microsoft.com/office/drawing/2012/chart" uri="{CE6537A1-D6FC-4f65-9D91-7224C49458BB}"/>
                <c:ext xmlns:c16="http://schemas.microsoft.com/office/drawing/2014/chart" uri="{C3380CC4-5D6E-409C-BE32-E72D297353CC}">
                  <c16:uniqueId val="{00000010-49DB-4DBC-B5D8-F3AE443E9686}"/>
                </c:ext>
              </c:extLst>
            </c:dLbl>
            <c:dLbl>
              <c:idx val="6"/>
              <c:delete val="1"/>
              <c:extLst>
                <c:ext xmlns:c15="http://schemas.microsoft.com/office/drawing/2012/chart" uri="{CE6537A1-D6FC-4f65-9D91-7224C49458BB}"/>
                <c:ext xmlns:c16="http://schemas.microsoft.com/office/drawing/2014/chart" uri="{C3380CC4-5D6E-409C-BE32-E72D297353CC}">
                  <c16:uniqueId val="{00000011-49DB-4DBC-B5D8-F3AE443E9686}"/>
                </c:ext>
              </c:extLst>
            </c:dLbl>
            <c:dLbl>
              <c:idx val="7"/>
              <c:delete val="1"/>
              <c:extLst>
                <c:ext xmlns:c15="http://schemas.microsoft.com/office/drawing/2012/chart" uri="{CE6537A1-D6FC-4f65-9D91-7224C49458BB}"/>
                <c:ext xmlns:c16="http://schemas.microsoft.com/office/drawing/2014/chart" uri="{C3380CC4-5D6E-409C-BE32-E72D297353CC}">
                  <c16:uniqueId val="{00000012-49DB-4DBC-B5D8-F3AE443E9686}"/>
                </c:ext>
              </c:extLst>
            </c:dLbl>
            <c:dLbl>
              <c:idx val="8"/>
              <c:delete val="1"/>
              <c:extLst>
                <c:ext xmlns:c15="http://schemas.microsoft.com/office/drawing/2012/chart" uri="{CE6537A1-D6FC-4f65-9D91-7224C49458BB}"/>
                <c:ext xmlns:c16="http://schemas.microsoft.com/office/drawing/2014/chart" uri="{C3380CC4-5D6E-409C-BE32-E72D297353CC}">
                  <c16:uniqueId val="{00000013-49DB-4DBC-B5D8-F3AE443E9686}"/>
                </c:ext>
              </c:extLst>
            </c:dLbl>
            <c:dLbl>
              <c:idx val="9"/>
              <c:layout>
                <c:manualLayout>
                  <c:x val="-7.0648686223707489E-3"/>
                  <c:y val="-1.4265514017908376E-2"/>
                </c:manualLayout>
              </c:layout>
              <c:tx>
                <c:rich>
                  <a:bodyPr/>
                  <a:lstStyle/>
                  <a:p>
                    <a:r>
                      <a:rPr lang="en-US"/>
                      <a:t>$69,429</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49DB-4DBC-B5D8-F3AE443E968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3">
                        <a:lumMod val="50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38100" cap="rnd">
                <a:solidFill>
                  <a:srgbClr val="FFC000"/>
                </a:solidFill>
                <a:prstDash val="sysDot"/>
              </a:ln>
              <a:effectLst/>
            </c:spPr>
            <c:trendlineType val="linear"/>
            <c:dispRSqr val="0"/>
            <c:dispEq val="0"/>
          </c:trendline>
          <c:xVal>
            <c:numRef>
              <c:f>Sheet1!$A$36:$A$45</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Sheet1!$D$36:$D$45</c:f>
              <c:numCache>
                <c:formatCode>General</c:formatCode>
                <c:ptCount val="10"/>
                <c:pt idx="0">
                  <c:v>51466</c:v>
                </c:pt>
                <c:pt idx="1">
                  <c:v>50813</c:v>
                </c:pt>
                <c:pt idx="2">
                  <c:v>52174</c:v>
                </c:pt>
                <c:pt idx="3">
                  <c:v>53827</c:v>
                </c:pt>
                <c:pt idx="4">
                  <c:v>55069</c:v>
                </c:pt>
                <c:pt idx="5">
                  <c:v>56851</c:v>
                </c:pt>
                <c:pt idx="6">
                  <c:v>60046</c:v>
                </c:pt>
                <c:pt idx="7">
                  <c:v>61405</c:v>
                </c:pt>
                <c:pt idx="8">
                  <c:v>63353</c:v>
                </c:pt>
                <c:pt idx="9">
                  <c:v>69429</c:v>
                </c:pt>
              </c:numCache>
            </c:numRef>
          </c:yVal>
          <c:smooth val="0"/>
          <c:extLst>
            <c:ext xmlns:c16="http://schemas.microsoft.com/office/drawing/2014/chart" uri="{C3380CC4-5D6E-409C-BE32-E72D297353CC}">
              <c16:uniqueId val="{00000016-49DB-4DBC-B5D8-F3AE443E9686}"/>
            </c:ext>
          </c:extLst>
        </c:ser>
        <c:dLbls>
          <c:dLblPos val="b"/>
          <c:showLegendKey val="0"/>
          <c:showVal val="1"/>
          <c:showCatName val="0"/>
          <c:showSerName val="0"/>
          <c:showPercent val="0"/>
          <c:showBubbleSize val="0"/>
        </c:dLbls>
        <c:axId val="1753200271"/>
        <c:axId val="1779166879"/>
      </c:scatterChart>
      <c:valAx>
        <c:axId val="1607120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0018383"/>
        <c:crosses val="autoZero"/>
        <c:crossBetween val="midCat"/>
      </c:valAx>
      <c:valAx>
        <c:axId val="18000183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Water Rate per 1,000 cf</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7120399"/>
        <c:crosses val="autoZero"/>
        <c:crossBetween val="midCat"/>
      </c:valAx>
      <c:valAx>
        <c:axId val="1779166879"/>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Cook Cty Median Income</a:t>
                </a:r>
              </a:p>
            </c:rich>
          </c:tx>
          <c:layout>
            <c:manualLayout>
              <c:xMode val="edge"/>
              <c:yMode val="edge"/>
              <c:x val="0.95829368848001406"/>
              <c:y val="0.2745072457032800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quot;$&quot;* #,##0_);_(&quot;$&quot;* \(#,##0\);_(&quot;$&quot;* &quot;-&quot;_);_(@_)"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3200271"/>
        <c:crosses val="max"/>
        <c:crossBetween val="midCat"/>
      </c:valAx>
      <c:valAx>
        <c:axId val="1753200271"/>
        <c:scaling>
          <c:orientation val="minMax"/>
        </c:scaling>
        <c:delete val="1"/>
        <c:axPos val="b"/>
        <c:numFmt formatCode="General" sourceLinked="1"/>
        <c:majorTickMark val="out"/>
        <c:minorTickMark val="none"/>
        <c:tickLblPos val="nextTo"/>
        <c:crossAx val="1779166879"/>
        <c:crosses val="autoZero"/>
        <c:crossBetween val="midCat"/>
      </c:valAx>
      <c:spPr>
        <a:noFill/>
        <a:ln>
          <a:noFill/>
        </a:ln>
        <a:effectLst/>
      </c:spPr>
    </c:plotArea>
    <c:legend>
      <c:legendPos val="b"/>
      <c:legendEntry>
        <c:idx val="0"/>
        <c:delete val="1"/>
      </c:legendEntry>
      <c:legendEntry>
        <c:idx val="1"/>
        <c:delete val="1"/>
      </c:legendEntry>
      <c:layout>
        <c:manualLayout>
          <c:xMode val="edge"/>
          <c:yMode val="edge"/>
          <c:x val="4.4444444444444446E-2"/>
          <c:y val="0.84374890638670164"/>
          <c:w val="0.9"/>
          <c:h val="0.1284733158355205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0.14682</cdr:x>
      <cdr:y>0.86146</cdr:y>
    </cdr:from>
    <cdr:to>
      <cdr:x>0.89017</cdr:x>
      <cdr:y>0.98615</cdr:y>
    </cdr:to>
    <cdr:sp macro="" textlink="">
      <cdr:nvSpPr>
        <cdr:cNvPr id="2" name="TextBox 1">
          <a:extLst xmlns:a="http://schemas.openxmlformats.org/drawingml/2006/main">
            <a:ext uri="{FF2B5EF4-FFF2-40B4-BE49-F238E27FC236}">
              <a16:creationId xmlns:a16="http://schemas.microsoft.com/office/drawing/2014/main" id="{705ED26C-7F49-4B1F-B29B-281336063A9D}"/>
            </a:ext>
          </a:extLst>
        </cdr:cNvPr>
        <cdr:cNvSpPr txBox="1"/>
      </cdr:nvSpPr>
      <cdr:spPr>
        <a:xfrm xmlns:a="http://schemas.openxmlformats.org/drawingml/2006/main">
          <a:off x="1319645" y="4522921"/>
          <a:ext cx="6681354" cy="654627"/>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nchor="ctr"/>
        <a:lstStyle xmlns:a="http://schemas.openxmlformats.org/drawingml/2006/main"/>
        <a:p xmlns:a="http://schemas.openxmlformats.org/drawingml/2006/main">
          <a:pPr algn="ctr"/>
          <a:r>
            <a:rPr lang="en-US" sz="1100" dirty="0"/>
            <a:t> Water Rate                                      Median Income</a:t>
          </a:r>
        </a:p>
      </cdr:txBody>
    </cdr:sp>
  </cdr:relSizeAnchor>
  <cdr:relSizeAnchor xmlns:cdr="http://schemas.openxmlformats.org/drawingml/2006/chartDrawing">
    <cdr:from>
      <cdr:x>0.27977</cdr:x>
      <cdr:y>0.92084</cdr:y>
    </cdr:from>
    <cdr:to>
      <cdr:x>0.35491</cdr:x>
      <cdr:y>0.92084</cdr:y>
    </cdr:to>
    <cdr:cxnSp macro="">
      <cdr:nvCxnSpPr>
        <cdr:cNvPr id="4" name="Straight Connector 3">
          <a:extLst xmlns:a="http://schemas.openxmlformats.org/drawingml/2006/main">
            <a:ext uri="{FF2B5EF4-FFF2-40B4-BE49-F238E27FC236}">
              <a16:creationId xmlns:a16="http://schemas.microsoft.com/office/drawing/2014/main" id="{48D49B6C-905D-43E0-9445-28F883FF5016}"/>
            </a:ext>
          </a:extLst>
        </cdr:cNvPr>
        <cdr:cNvCxnSpPr/>
      </cdr:nvCxnSpPr>
      <cdr:spPr>
        <a:xfrm xmlns:a="http://schemas.openxmlformats.org/drawingml/2006/main">
          <a:off x="2514599" y="4834648"/>
          <a:ext cx="675409" cy="0"/>
        </a:xfrm>
        <a:prstGeom xmlns:a="http://schemas.openxmlformats.org/drawingml/2006/main" prst="line">
          <a:avLst/>
        </a:prstGeom>
        <a:ln xmlns:a="http://schemas.openxmlformats.org/drawingml/2006/main" w="38100">
          <a:solidFill>
            <a:srgbClr val="00B050"/>
          </a:solidFill>
          <a:prstDash val="sysDot"/>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0.49249</cdr:x>
      <cdr:y>0.92259</cdr:y>
    </cdr:from>
    <cdr:to>
      <cdr:x>0.56763</cdr:x>
      <cdr:y>0.92259</cdr:y>
    </cdr:to>
    <cdr:cxnSp macro="">
      <cdr:nvCxnSpPr>
        <cdr:cNvPr id="5" name="Straight Connector 4">
          <a:extLst xmlns:a="http://schemas.openxmlformats.org/drawingml/2006/main">
            <a:ext uri="{FF2B5EF4-FFF2-40B4-BE49-F238E27FC236}">
              <a16:creationId xmlns:a16="http://schemas.microsoft.com/office/drawing/2014/main" id="{524EE4DA-FFFB-4C01-B6FE-D3AED0985681}"/>
            </a:ext>
          </a:extLst>
        </cdr:cNvPr>
        <cdr:cNvCxnSpPr/>
      </cdr:nvCxnSpPr>
      <cdr:spPr>
        <a:xfrm xmlns:a="http://schemas.openxmlformats.org/drawingml/2006/main">
          <a:off x="4426527" y="4843885"/>
          <a:ext cx="675409" cy="0"/>
        </a:xfrm>
        <a:prstGeom xmlns:a="http://schemas.openxmlformats.org/drawingml/2006/main" prst="line">
          <a:avLst/>
        </a:prstGeom>
        <a:ln xmlns:a="http://schemas.openxmlformats.org/drawingml/2006/main" w="38100">
          <a:solidFill>
            <a:srgbClr val="FFC000"/>
          </a:solidFill>
          <a:prstDash val="sysDot"/>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0.56442</cdr:x>
      <cdr:y>0.73582</cdr:y>
    </cdr:from>
    <cdr:to>
      <cdr:x>0.58022</cdr:x>
      <cdr:y>0.80028</cdr:y>
    </cdr:to>
    <cdr:cxnSp macro="">
      <cdr:nvCxnSpPr>
        <cdr:cNvPr id="6" name="Straight Arrow Connector 5">
          <a:extLst xmlns:a="http://schemas.openxmlformats.org/drawingml/2006/main">
            <a:ext uri="{FF2B5EF4-FFF2-40B4-BE49-F238E27FC236}">
              <a16:creationId xmlns:a16="http://schemas.microsoft.com/office/drawing/2014/main" id="{AA5B8C83-2E25-41D3-A08E-DEC3EDBF70DA}"/>
            </a:ext>
          </a:extLst>
        </cdr:cNvPr>
        <cdr:cNvCxnSpPr>
          <a:cxnSpLocks xmlns:a="http://schemas.openxmlformats.org/drawingml/2006/main"/>
        </cdr:cNvCxnSpPr>
      </cdr:nvCxnSpPr>
      <cdr:spPr>
        <a:xfrm xmlns:a="http://schemas.openxmlformats.org/drawingml/2006/main">
          <a:off x="5073072" y="3863278"/>
          <a:ext cx="142019" cy="338435"/>
        </a:xfrm>
        <a:prstGeom xmlns:a="http://schemas.openxmlformats.org/drawingml/2006/main" prst="straightConnector1">
          <a:avLst/>
        </a:prstGeom>
        <a:ln xmlns:a="http://schemas.openxmlformats.org/drawingml/2006/main">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0.63994</cdr:x>
      <cdr:y>0.73582</cdr:y>
    </cdr:from>
    <cdr:to>
      <cdr:x>0.65574</cdr:x>
      <cdr:y>0.80028</cdr:y>
    </cdr:to>
    <cdr:cxnSp macro="">
      <cdr:nvCxnSpPr>
        <cdr:cNvPr id="7" name="Straight Arrow Connector 6">
          <a:extLst xmlns:a="http://schemas.openxmlformats.org/drawingml/2006/main">
            <a:ext uri="{FF2B5EF4-FFF2-40B4-BE49-F238E27FC236}">
              <a16:creationId xmlns:a16="http://schemas.microsoft.com/office/drawing/2014/main" id="{AA5B8C83-2E25-41D3-A08E-DEC3EDBF70DA}"/>
            </a:ext>
          </a:extLst>
        </cdr:cNvPr>
        <cdr:cNvCxnSpPr>
          <a:cxnSpLocks xmlns:a="http://schemas.openxmlformats.org/drawingml/2006/main"/>
        </cdr:cNvCxnSpPr>
      </cdr:nvCxnSpPr>
      <cdr:spPr>
        <a:xfrm xmlns:a="http://schemas.openxmlformats.org/drawingml/2006/main">
          <a:off x="5751834" y="3863278"/>
          <a:ext cx="142019" cy="338435"/>
        </a:xfrm>
        <a:prstGeom xmlns:a="http://schemas.openxmlformats.org/drawingml/2006/main" prst="straightConnector1">
          <a:avLst/>
        </a:prstGeom>
        <a:ln xmlns:a="http://schemas.openxmlformats.org/drawingml/2006/main">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91BD04-FAAE-4F3D-9BB8-D3617AA3B21E}" type="datetimeFigureOut">
              <a:rPr lang="en-US" smtClean="0"/>
              <a:t>4/12/2024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ABBB2-37C1-47C3-8D67-0AD9D8892157}" type="slidenum">
              <a:rPr lang="en-US" smtClean="0"/>
              <a:t>‹#›</a:t>
            </a:fld>
            <a:endParaRPr lang="en-US"/>
          </a:p>
        </p:txBody>
      </p:sp>
    </p:spTree>
    <p:extLst>
      <p:ext uri="{BB962C8B-B14F-4D97-AF65-F5344CB8AC3E}">
        <p14:creationId xmlns:p14="http://schemas.microsoft.com/office/powerpoint/2010/main" val="2609911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elevatenp.org/publications/water-affordability-need-to-know-for-your-hom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an example of speaker notes.</a:t>
            </a:r>
          </a:p>
          <a:p>
            <a:endParaRPr lang="en-US"/>
          </a:p>
          <a:p>
            <a:r>
              <a:rPr lang="en-US"/>
              <a:t>Don’t forget to delete this slide before presenting!</a:t>
            </a:r>
          </a:p>
        </p:txBody>
      </p:sp>
      <p:sp>
        <p:nvSpPr>
          <p:cNvPr id="4" name="Slide Number Placeholder 3"/>
          <p:cNvSpPr>
            <a:spLocks noGrp="1"/>
          </p:cNvSpPr>
          <p:nvPr>
            <p:ph type="sldNum" sz="quarter" idx="5"/>
          </p:nvPr>
        </p:nvSpPr>
        <p:spPr/>
        <p:txBody>
          <a:bodyPr/>
          <a:lstStyle/>
          <a:p>
            <a:fld id="{A65ABBB2-37C1-47C3-8D67-0AD9D8892157}" type="slidenum">
              <a:rPr lang="en-US" smtClean="0"/>
              <a:t>1</a:t>
            </a:fld>
            <a:endParaRPr lang="en-US"/>
          </a:p>
        </p:txBody>
      </p:sp>
    </p:spTree>
    <p:extLst>
      <p:ext uri="{BB962C8B-B14F-4D97-AF65-F5344CB8AC3E}">
        <p14:creationId xmlns:p14="http://schemas.microsoft.com/office/powerpoint/2010/main" val="297879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Metered accounts, as the name implies, are properties with a water meter. A water meter measures the volume of water passing through it, and the City of Chicago charges customers based on that volume of water. For example, if a household uses 8,000 gallons, and the water rate is $4.55 per 1,000 gallons, the City will charge $36.40. Non-metered accounts do not have a water meter to measure usage. Instead, these accounts are charged a flat rate (i.e., same every month) based on factors such as the building size, square footage of the lot, and the number of plumbing fixtures. </a:t>
            </a:r>
          </a:p>
        </p:txBody>
      </p:sp>
      <p:sp>
        <p:nvSpPr>
          <p:cNvPr id="4" name="Slide Number Placeholder 3"/>
          <p:cNvSpPr>
            <a:spLocks noGrp="1"/>
          </p:cNvSpPr>
          <p:nvPr>
            <p:ph type="sldNum" sz="quarter" idx="5"/>
          </p:nvPr>
        </p:nvSpPr>
        <p:spPr/>
        <p:txBody>
          <a:bodyPr/>
          <a:lstStyle/>
          <a:p>
            <a:fld id="{A65ABBB2-37C1-47C3-8D67-0AD9D8892157}" type="slidenum">
              <a:rPr lang="en-US" smtClean="0"/>
              <a:t>12</a:t>
            </a:fld>
            <a:endParaRPr lang="en-US"/>
          </a:p>
        </p:txBody>
      </p:sp>
    </p:spTree>
    <p:extLst>
      <p:ext uri="{BB962C8B-B14F-4D97-AF65-F5344CB8AC3E}">
        <p14:creationId xmlns:p14="http://schemas.microsoft.com/office/powerpoint/2010/main" val="1102957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an example of a bill for a metered account.</a:t>
            </a:r>
          </a:p>
        </p:txBody>
      </p:sp>
      <p:sp>
        <p:nvSpPr>
          <p:cNvPr id="4" name="Slide Number Placeholder 3"/>
          <p:cNvSpPr>
            <a:spLocks noGrp="1"/>
          </p:cNvSpPr>
          <p:nvPr>
            <p:ph type="sldNum" sz="quarter" idx="5"/>
          </p:nvPr>
        </p:nvSpPr>
        <p:spPr/>
        <p:txBody>
          <a:bodyPr/>
          <a:lstStyle/>
          <a:p>
            <a:fld id="{A65ABBB2-37C1-47C3-8D67-0AD9D8892157}" type="slidenum">
              <a:rPr lang="en-US" smtClean="0"/>
              <a:t>13</a:t>
            </a:fld>
            <a:endParaRPr lang="en-US"/>
          </a:p>
        </p:txBody>
      </p:sp>
    </p:spTree>
    <p:extLst>
      <p:ext uri="{BB962C8B-B14F-4D97-AF65-F5344CB8AC3E}">
        <p14:creationId xmlns:p14="http://schemas.microsoft.com/office/powerpoint/2010/main" val="3779942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highlights some key elements on a water bill for a metered account.</a:t>
            </a:r>
          </a:p>
        </p:txBody>
      </p:sp>
      <p:sp>
        <p:nvSpPr>
          <p:cNvPr id="4" name="Slide Number Placeholder 3"/>
          <p:cNvSpPr>
            <a:spLocks noGrp="1"/>
          </p:cNvSpPr>
          <p:nvPr>
            <p:ph type="sldNum" sz="quarter" idx="5"/>
          </p:nvPr>
        </p:nvSpPr>
        <p:spPr/>
        <p:txBody>
          <a:bodyPr/>
          <a:lstStyle/>
          <a:p>
            <a:fld id="{A65ABBB2-37C1-47C3-8D67-0AD9D8892157}" type="slidenum">
              <a:rPr lang="en-US" smtClean="0"/>
              <a:t>14</a:t>
            </a:fld>
            <a:endParaRPr lang="en-US"/>
          </a:p>
        </p:txBody>
      </p:sp>
    </p:spTree>
    <p:extLst>
      <p:ext uri="{BB962C8B-B14F-4D97-AF65-F5344CB8AC3E}">
        <p14:creationId xmlns:p14="http://schemas.microsoft.com/office/powerpoint/2010/main" val="810980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an example of a bill for a non-metered account.</a:t>
            </a:r>
          </a:p>
          <a:p>
            <a:endParaRPr lang="en-US"/>
          </a:p>
        </p:txBody>
      </p:sp>
      <p:sp>
        <p:nvSpPr>
          <p:cNvPr id="4" name="Slide Number Placeholder 3"/>
          <p:cNvSpPr>
            <a:spLocks noGrp="1"/>
          </p:cNvSpPr>
          <p:nvPr>
            <p:ph type="sldNum" sz="quarter" idx="5"/>
          </p:nvPr>
        </p:nvSpPr>
        <p:spPr/>
        <p:txBody>
          <a:bodyPr/>
          <a:lstStyle/>
          <a:p>
            <a:fld id="{A65ABBB2-37C1-47C3-8D67-0AD9D8892157}" type="slidenum">
              <a:rPr lang="en-US" smtClean="0"/>
              <a:t>15</a:t>
            </a:fld>
            <a:endParaRPr lang="en-US"/>
          </a:p>
        </p:txBody>
      </p:sp>
    </p:spTree>
    <p:extLst>
      <p:ext uri="{BB962C8B-B14F-4D97-AF65-F5344CB8AC3E}">
        <p14:creationId xmlns:p14="http://schemas.microsoft.com/office/powerpoint/2010/main" val="286088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0DB13-AF34-A811-DF0F-0B8D405C54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15C9B6-E5EC-985F-7482-17EBC89D63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067CA4-F3B0-84FD-E6CE-CD78088379D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slide highlights some key elements on a water bill for a non-metered account.</a:t>
            </a:r>
          </a:p>
        </p:txBody>
      </p:sp>
      <p:sp>
        <p:nvSpPr>
          <p:cNvPr id="4" name="Slide Number Placeholder 3">
            <a:extLst>
              <a:ext uri="{FF2B5EF4-FFF2-40B4-BE49-F238E27FC236}">
                <a16:creationId xmlns:a16="http://schemas.microsoft.com/office/drawing/2014/main" id="{EE1ECD89-4225-D206-5548-31F2561315D7}"/>
              </a:ext>
            </a:extLst>
          </p:cNvPr>
          <p:cNvSpPr>
            <a:spLocks noGrp="1"/>
          </p:cNvSpPr>
          <p:nvPr>
            <p:ph type="sldNum" sz="quarter" idx="5"/>
          </p:nvPr>
        </p:nvSpPr>
        <p:spPr/>
        <p:txBody>
          <a:bodyPr/>
          <a:lstStyle/>
          <a:p>
            <a:fld id="{A65ABBB2-37C1-47C3-8D67-0AD9D8892157}" type="slidenum">
              <a:rPr lang="en-US" smtClean="0"/>
              <a:t>16</a:t>
            </a:fld>
            <a:endParaRPr lang="en-US"/>
          </a:p>
        </p:txBody>
      </p:sp>
    </p:spTree>
    <p:extLst>
      <p:ext uri="{BB962C8B-B14F-4D97-AF65-F5344CB8AC3E}">
        <p14:creationId xmlns:p14="http://schemas.microsoft.com/office/powerpoint/2010/main" val="3478810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provides an overview of the line items on a water bill.</a:t>
            </a:r>
          </a:p>
        </p:txBody>
      </p:sp>
      <p:sp>
        <p:nvSpPr>
          <p:cNvPr id="4" name="Slide Number Placeholder 3"/>
          <p:cNvSpPr>
            <a:spLocks noGrp="1"/>
          </p:cNvSpPr>
          <p:nvPr>
            <p:ph type="sldNum" sz="quarter" idx="5"/>
          </p:nvPr>
        </p:nvSpPr>
        <p:spPr/>
        <p:txBody>
          <a:bodyPr/>
          <a:lstStyle/>
          <a:p>
            <a:fld id="{A65ABBB2-37C1-47C3-8D67-0AD9D8892157}" type="slidenum">
              <a:rPr lang="en-US" smtClean="0"/>
              <a:t>17</a:t>
            </a:fld>
            <a:endParaRPr lang="en-US"/>
          </a:p>
        </p:txBody>
      </p:sp>
    </p:spTree>
    <p:extLst>
      <p:ext uri="{BB962C8B-B14F-4D97-AF65-F5344CB8AC3E}">
        <p14:creationId xmlns:p14="http://schemas.microsoft.com/office/powerpoint/2010/main" val="3762711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customers pay their water bill, the money goes towards keeping the system operating efficiently.</a:t>
            </a:r>
          </a:p>
        </p:txBody>
      </p:sp>
      <p:sp>
        <p:nvSpPr>
          <p:cNvPr id="4" name="Slide Number Placeholder 3"/>
          <p:cNvSpPr>
            <a:spLocks noGrp="1"/>
          </p:cNvSpPr>
          <p:nvPr>
            <p:ph type="sldNum" sz="quarter" idx="5"/>
          </p:nvPr>
        </p:nvSpPr>
        <p:spPr/>
        <p:txBody>
          <a:bodyPr/>
          <a:lstStyle/>
          <a:p>
            <a:fld id="{A65ABBB2-37C1-47C3-8D67-0AD9D8892157}" type="slidenum">
              <a:rPr lang="en-US" smtClean="0"/>
              <a:t>18</a:t>
            </a:fld>
            <a:endParaRPr lang="en-US"/>
          </a:p>
        </p:txBody>
      </p:sp>
    </p:spTree>
    <p:extLst>
      <p:ext uri="{BB962C8B-B14F-4D97-AF65-F5344CB8AC3E}">
        <p14:creationId xmlns:p14="http://schemas.microsoft.com/office/powerpoint/2010/main" val="3337640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customers who cannot afford to pay their water bill, the City of Chicago offers some assistance programs.</a:t>
            </a:r>
          </a:p>
        </p:txBody>
      </p:sp>
      <p:sp>
        <p:nvSpPr>
          <p:cNvPr id="4" name="Slide Number Placeholder 3"/>
          <p:cNvSpPr>
            <a:spLocks noGrp="1"/>
          </p:cNvSpPr>
          <p:nvPr>
            <p:ph type="sldNum" sz="quarter" idx="5"/>
          </p:nvPr>
        </p:nvSpPr>
        <p:spPr/>
        <p:txBody>
          <a:bodyPr/>
          <a:lstStyle/>
          <a:p>
            <a:fld id="{A65ABBB2-37C1-47C3-8D67-0AD9D8892157}" type="slidenum">
              <a:rPr lang="en-US" smtClean="0"/>
              <a:t>19</a:t>
            </a:fld>
            <a:endParaRPr lang="en-US"/>
          </a:p>
        </p:txBody>
      </p:sp>
    </p:spTree>
    <p:extLst>
      <p:ext uri="{BB962C8B-B14F-4D97-AF65-F5344CB8AC3E}">
        <p14:creationId xmlns:p14="http://schemas.microsoft.com/office/powerpoint/2010/main" val="1893338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Utility Billing Relief Program began in 2020 to help eligible low-income customers. Once enrolled in the program, the City will not charge additional penalties for unpaid balances and rates are discounted 50%. After successful completion of the program (i.e., 12 consecutive discounted payments), all outstanding water debt will be forgiven and removed from the customer’s balance. If the customer fails to make 12 consecutive discounted payments, they may re-enroll in the program for a second year. The slide provides information on how to apply.</a:t>
            </a:r>
          </a:p>
        </p:txBody>
      </p:sp>
      <p:sp>
        <p:nvSpPr>
          <p:cNvPr id="4" name="Slide Number Placeholder 3"/>
          <p:cNvSpPr>
            <a:spLocks noGrp="1"/>
          </p:cNvSpPr>
          <p:nvPr>
            <p:ph type="sldNum" sz="quarter" idx="5"/>
          </p:nvPr>
        </p:nvSpPr>
        <p:spPr/>
        <p:txBody>
          <a:bodyPr/>
          <a:lstStyle/>
          <a:p>
            <a:fld id="{A65ABBB2-37C1-47C3-8D67-0AD9D8892157}" type="slidenum">
              <a:rPr lang="en-US" smtClean="0"/>
              <a:t>20</a:t>
            </a:fld>
            <a:endParaRPr lang="en-US"/>
          </a:p>
        </p:txBody>
      </p:sp>
    </p:spTree>
    <p:extLst>
      <p:ext uri="{BB962C8B-B14F-4D97-AF65-F5344CB8AC3E}">
        <p14:creationId xmlns:p14="http://schemas.microsoft.com/office/powerpoint/2010/main" val="906819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shows the eligibility requirements for the UBR program.</a:t>
            </a:r>
          </a:p>
        </p:txBody>
      </p:sp>
      <p:sp>
        <p:nvSpPr>
          <p:cNvPr id="4" name="Slide Number Placeholder 3"/>
          <p:cNvSpPr>
            <a:spLocks noGrp="1"/>
          </p:cNvSpPr>
          <p:nvPr>
            <p:ph type="sldNum" sz="quarter" idx="5"/>
          </p:nvPr>
        </p:nvSpPr>
        <p:spPr/>
        <p:txBody>
          <a:bodyPr/>
          <a:lstStyle/>
          <a:p>
            <a:fld id="{A65ABBB2-37C1-47C3-8D67-0AD9D8892157}" type="slidenum">
              <a:rPr lang="en-US" smtClean="0"/>
              <a:t>21</a:t>
            </a:fld>
            <a:endParaRPr lang="en-US"/>
          </a:p>
        </p:txBody>
      </p:sp>
    </p:spTree>
    <p:extLst>
      <p:ext uri="{BB962C8B-B14F-4D97-AF65-F5344CB8AC3E}">
        <p14:creationId xmlns:p14="http://schemas.microsoft.com/office/powerpoint/2010/main" val="532258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“Water affordability” is impacted by two factors: cost of service and household income. Because income is such an important factor in affordable, the same water bill (i.e., the same water rate and same volume of water used) can be very affordable to one household but very unaffordable to another. When water is unaffordable, water debt can build up as households struggle to pay and remain current on their water bill.</a:t>
            </a:r>
          </a:p>
        </p:txBody>
      </p:sp>
      <p:sp>
        <p:nvSpPr>
          <p:cNvPr id="4" name="Slide Number Placeholder 3"/>
          <p:cNvSpPr>
            <a:spLocks noGrp="1"/>
          </p:cNvSpPr>
          <p:nvPr>
            <p:ph type="sldNum" sz="quarter" idx="5"/>
          </p:nvPr>
        </p:nvSpPr>
        <p:spPr/>
        <p:txBody>
          <a:bodyPr/>
          <a:lstStyle/>
          <a:p>
            <a:fld id="{A65ABBB2-37C1-47C3-8D67-0AD9D8892157}" type="slidenum">
              <a:rPr lang="en-US" smtClean="0"/>
              <a:t>4</a:t>
            </a:fld>
            <a:endParaRPr lang="en-US"/>
          </a:p>
        </p:txBody>
      </p:sp>
    </p:spTree>
    <p:extLst>
      <p:ext uri="{BB962C8B-B14F-4D97-AF65-F5344CB8AC3E}">
        <p14:creationId xmlns:p14="http://schemas.microsoft.com/office/powerpoint/2010/main" val="1287005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households that are not eligible for the UBR program, the City offer payment plans. This slide provides information on the City’s payment plan program.</a:t>
            </a:r>
          </a:p>
        </p:txBody>
      </p:sp>
      <p:sp>
        <p:nvSpPr>
          <p:cNvPr id="4" name="Slide Number Placeholder 3"/>
          <p:cNvSpPr>
            <a:spLocks noGrp="1"/>
          </p:cNvSpPr>
          <p:nvPr>
            <p:ph type="sldNum" sz="quarter" idx="5"/>
          </p:nvPr>
        </p:nvSpPr>
        <p:spPr/>
        <p:txBody>
          <a:bodyPr/>
          <a:lstStyle/>
          <a:p>
            <a:fld id="{A65ABBB2-37C1-47C3-8D67-0AD9D8892157}" type="slidenum">
              <a:rPr lang="en-US" smtClean="0"/>
              <a:t>22</a:t>
            </a:fld>
            <a:endParaRPr lang="en-US"/>
          </a:p>
        </p:txBody>
      </p:sp>
    </p:spTree>
    <p:extLst>
      <p:ext uri="{BB962C8B-B14F-4D97-AF65-F5344CB8AC3E}">
        <p14:creationId xmlns:p14="http://schemas.microsoft.com/office/powerpoint/2010/main" val="1538917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the assistance programs explained previously, households can on save water costs using several water conservation and efficiency strategies.</a:t>
            </a:r>
          </a:p>
        </p:txBody>
      </p:sp>
      <p:sp>
        <p:nvSpPr>
          <p:cNvPr id="4" name="Slide Number Placeholder 3"/>
          <p:cNvSpPr>
            <a:spLocks noGrp="1"/>
          </p:cNvSpPr>
          <p:nvPr>
            <p:ph type="sldNum" sz="quarter" idx="5"/>
          </p:nvPr>
        </p:nvSpPr>
        <p:spPr/>
        <p:txBody>
          <a:bodyPr/>
          <a:lstStyle/>
          <a:p>
            <a:fld id="{A65ABBB2-37C1-47C3-8D67-0AD9D8892157}" type="slidenum">
              <a:rPr lang="en-US" smtClean="0"/>
              <a:t>23</a:t>
            </a:fld>
            <a:endParaRPr lang="en-US"/>
          </a:p>
        </p:txBody>
      </p:sp>
    </p:spTree>
    <p:extLst>
      <p:ext uri="{BB962C8B-B14F-4D97-AF65-F5344CB8AC3E}">
        <p14:creationId xmlns:p14="http://schemas.microsoft.com/office/powerpoint/2010/main" val="1550262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“Water conservation” refers to using less water overall, such as turning off the tap while brushing your teeth. “Water efficiency” refers to using water more effectively, such as installing a toilet that flushes using less water. The slide provides some tips on improving water conservation and water efficiency, and more information is provided on page 2 of this handout: </a:t>
            </a:r>
            <a:r>
              <a:rPr lang="en-US">
                <a:hlinkClick r:id="rId3"/>
              </a:rPr>
              <a:t>Water Affordability: Need to Know for Your Home - Elevate (elevatenp.org)</a:t>
            </a:r>
            <a:endParaRPr lang="en-US"/>
          </a:p>
        </p:txBody>
      </p:sp>
      <p:sp>
        <p:nvSpPr>
          <p:cNvPr id="4" name="Slide Number Placeholder 3"/>
          <p:cNvSpPr>
            <a:spLocks noGrp="1"/>
          </p:cNvSpPr>
          <p:nvPr>
            <p:ph type="sldNum" sz="quarter" idx="5"/>
          </p:nvPr>
        </p:nvSpPr>
        <p:spPr/>
        <p:txBody>
          <a:bodyPr/>
          <a:lstStyle/>
          <a:p>
            <a:fld id="{A65ABBB2-37C1-47C3-8D67-0AD9D8892157}" type="slidenum">
              <a:rPr lang="en-US" smtClean="0"/>
              <a:t>24</a:t>
            </a:fld>
            <a:endParaRPr lang="en-US"/>
          </a:p>
        </p:txBody>
      </p:sp>
    </p:spTree>
    <p:extLst>
      <p:ext uri="{BB962C8B-B14F-4D97-AF65-F5344CB8AC3E}">
        <p14:creationId xmlns:p14="http://schemas.microsoft.com/office/powerpoint/2010/main" val="2493311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Water affordability challenges are becoming increasingly widespread in northeastern Illinois. The yellow line shows changes in median income for households in Cook County, Illinois, between 2009 and 2019. The green line shows Chicago water rates over the same period and increasing at a much faster rate.</a:t>
            </a:r>
          </a:p>
        </p:txBody>
      </p:sp>
      <p:sp>
        <p:nvSpPr>
          <p:cNvPr id="4" name="Slide Number Placeholder 3"/>
          <p:cNvSpPr>
            <a:spLocks noGrp="1"/>
          </p:cNvSpPr>
          <p:nvPr>
            <p:ph type="sldNum" sz="quarter" idx="5"/>
          </p:nvPr>
        </p:nvSpPr>
        <p:spPr/>
        <p:txBody>
          <a:bodyPr/>
          <a:lstStyle/>
          <a:p>
            <a:fld id="{A65ABBB2-37C1-47C3-8D67-0AD9D8892157}" type="slidenum">
              <a:rPr lang="en-US" smtClean="0"/>
              <a:t>5</a:t>
            </a:fld>
            <a:endParaRPr lang="en-US"/>
          </a:p>
        </p:txBody>
      </p:sp>
    </p:spTree>
    <p:extLst>
      <p:ext uri="{BB962C8B-B14F-4D97-AF65-F5344CB8AC3E}">
        <p14:creationId xmlns:p14="http://schemas.microsoft.com/office/powerpoint/2010/main" val="2081703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Elevate and Metropolitan Planning Council conducted an analysis of water billing data and demographic data in partnership with the City of Chicago. The analysis shows that water affordability is a growing concern. Several key takeaways are shown in the following slides.</a:t>
            </a:r>
          </a:p>
        </p:txBody>
      </p:sp>
      <p:sp>
        <p:nvSpPr>
          <p:cNvPr id="4" name="Slide Number Placeholder 3"/>
          <p:cNvSpPr>
            <a:spLocks noGrp="1"/>
          </p:cNvSpPr>
          <p:nvPr>
            <p:ph type="sldNum" sz="quarter" idx="5"/>
          </p:nvPr>
        </p:nvSpPr>
        <p:spPr/>
        <p:txBody>
          <a:bodyPr/>
          <a:lstStyle/>
          <a:p>
            <a:fld id="{A65ABBB2-37C1-47C3-8D67-0AD9D8892157}" type="slidenum">
              <a:rPr lang="en-US" smtClean="0"/>
              <a:t>6</a:t>
            </a:fld>
            <a:endParaRPr lang="en-US"/>
          </a:p>
        </p:txBody>
      </p:sp>
    </p:spTree>
    <p:extLst>
      <p:ext uri="{BB962C8B-B14F-4D97-AF65-F5344CB8AC3E}">
        <p14:creationId xmlns:p14="http://schemas.microsoft.com/office/powerpoint/2010/main" val="746706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City of Chicago Water Affordability Analysis / Key Finding 1: Non-metered customers face more affordability challenges than metered customers. In 2019, non-metered customers paid $500 more than metered customers.</a:t>
            </a:r>
          </a:p>
        </p:txBody>
      </p:sp>
      <p:sp>
        <p:nvSpPr>
          <p:cNvPr id="4" name="Slide Number Placeholder 3"/>
          <p:cNvSpPr>
            <a:spLocks noGrp="1"/>
          </p:cNvSpPr>
          <p:nvPr>
            <p:ph type="sldNum" sz="quarter" idx="5"/>
          </p:nvPr>
        </p:nvSpPr>
        <p:spPr/>
        <p:txBody>
          <a:bodyPr/>
          <a:lstStyle/>
          <a:p>
            <a:fld id="{A65ABBB2-37C1-47C3-8D67-0AD9D8892157}" type="slidenum">
              <a:rPr lang="en-US" smtClean="0"/>
              <a:t>7</a:t>
            </a:fld>
            <a:endParaRPr lang="en-US"/>
          </a:p>
        </p:txBody>
      </p:sp>
    </p:spTree>
    <p:extLst>
      <p:ext uri="{BB962C8B-B14F-4D97-AF65-F5344CB8AC3E}">
        <p14:creationId xmlns:p14="http://schemas.microsoft.com/office/powerpoint/2010/main" val="3457547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City of Chicago Water Affordability Analysis / Key Finding 2: Multi-family buildings see the highest rates of non-payment and debt increases over time, and two-unit buildings have the highest average “water burden,” averaging 10% for years 2015-2019. (NOTE: “water burden” refers to the percentage of a household’s income that goes toward paying water bills)</a:t>
            </a:r>
          </a:p>
        </p:txBody>
      </p:sp>
      <p:sp>
        <p:nvSpPr>
          <p:cNvPr id="4" name="Slide Number Placeholder 3"/>
          <p:cNvSpPr>
            <a:spLocks noGrp="1"/>
          </p:cNvSpPr>
          <p:nvPr>
            <p:ph type="sldNum" sz="quarter" idx="5"/>
          </p:nvPr>
        </p:nvSpPr>
        <p:spPr/>
        <p:txBody>
          <a:bodyPr/>
          <a:lstStyle/>
          <a:p>
            <a:fld id="{A65ABBB2-37C1-47C3-8D67-0AD9D8892157}" type="slidenum">
              <a:rPr lang="en-US" smtClean="0"/>
              <a:t>8</a:t>
            </a:fld>
            <a:endParaRPr lang="en-US"/>
          </a:p>
        </p:txBody>
      </p:sp>
    </p:spTree>
    <p:extLst>
      <p:ext uri="{BB962C8B-B14F-4D97-AF65-F5344CB8AC3E}">
        <p14:creationId xmlns:p14="http://schemas.microsoft.com/office/powerpoint/2010/main" val="298201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City of Chicago Water Affordability Analysis / Key Finding 3: Accounts in majority Black, Latinx, and Asian populated census tracts are less likely to be metered, more likely to have leaks, and face on average a higher water burden than accounts in majority white (non-Hispanic) tracts. </a:t>
            </a:r>
          </a:p>
        </p:txBody>
      </p:sp>
      <p:sp>
        <p:nvSpPr>
          <p:cNvPr id="4" name="Slide Number Placeholder 3"/>
          <p:cNvSpPr>
            <a:spLocks noGrp="1"/>
          </p:cNvSpPr>
          <p:nvPr>
            <p:ph type="sldNum" sz="quarter" idx="5"/>
          </p:nvPr>
        </p:nvSpPr>
        <p:spPr/>
        <p:txBody>
          <a:bodyPr/>
          <a:lstStyle/>
          <a:p>
            <a:fld id="{A65ABBB2-37C1-47C3-8D67-0AD9D8892157}" type="slidenum">
              <a:rPr lang="en-US" smtClean="0"/>
              <a:t>9</a:t>
            </a:fld>
            <a:endParaRPr lang="en-US"/>
          </a:p>
        </p:txBody>
      </p:sp>
    </p:spTree>
    <p:extLst>
      <p:ext uri="{BB962C8B-B14F-4D97-AF65-F5344CB8AC3E}">
        <p14:creationId xmlns:p14="http://schemas.microsoft.com/office/powerpoint/2010/main" val="3120671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City of Chicago Water Affordability Analysis / Key Finding 4: Water debt carries significant weight. For 20% of customers with an outstanding water bill balance, that balance was larger than a full year’s worth of bills.</a:t>
            </a:r>
          </a:p>
        </p:txBody>
      </p:sp>
      <p:sp>
        <p:nvSpPr>
          <p:cNvPr id="4" name="Slide Number Placeholder 3"/>
          <p:cNvSpPr>
            <a:spLocks noGrp="1"/>
          </p:cNvSpPr>
          <p:nvPr>
            <p:ph type="sldNum" sz="quarter" idx="5"/>
          </p:nvPr>
        </p:nvSpPr>
        <p:spPr/>
        <p:txBody>
          <a:bodyPr/>
          <a:lstStyle/>
          <a:p>
            <a:fld id="{A65ABBB2-37C1-47C3-8D67-0AD9D8892157}" type="slidenum">
              <a:rPr lang="en-US" smtClean="0"/>
              <a:t>10</a:t>
            </a:fld>
            <a:endParaRPr lang="en-US"/>
          </a:p>
        </p:txBody>
      </p:sp>
    </p:spTree>
    <p:extLst>
      <p:ext uri="{BB962C8B-B14F-4D97-AF65-F5344CB8AC3E}">
        <p14:creationId xmlns:p14="http://schemas.microsoft.com/office/powerpoint/2010/main" val="3046411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help you understand your water bill, the following slides include examples of bills for metered and non-metered accounts.</a:t>
            </a:r>
          </a:p>
        </p:txBody>
      </p:sp>
      <p:sp>
        <p:nvSpPr>
          <p:cNvPr id="4" name="Slide Number Placeholder 3"/>
          <p:cNvSpPr>
            <a:spLocks noGrp="1"/>
          </p:cNvSpPr>
          <p:nvPr>
            <p:ph type="sldNum" sz="quarter" idx="5"/>
          </p:nvPr>
        </p:nvSpPr>
        <p:spPr/>
        <p:txBody>
          <a:bodyPr/>
          <a:lstStyle/>
          <a:p>
            <a:fld id="{A65ABBB2-37C1-47C3-8D67-0AD9D8892157}" type="slidenum">
              <a:rPr lang="en-US" smtClean="0"/>
              <a:t>11</a:t>
            </a:fld>
            <a:endParaRPr lang="en-US"/>
          </a:p>
        </p:txBody>
      </p:sp>
    </p:spTree>
    <p:extLst>
      <p:ext uri="{BB962C8B-B14F-4D97-AF65-F5344CB8AC3E}">
        <p14:creationId xmlns:p14="http://schemas.microsoft.com/office/powerpoint/2010/main" val="3294417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285A8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b="1"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8E17BE51-C0E6-42F4-A724-9F7ACE013165}" type="datetime4">
              <a:rPr lang="en-US" smtClean="0"/>
              <a:t>April 12, 2024</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17804905-DFE6-4899-A433-AFD9774A8772}" type="slidenum">
              <a:rPr lang="en-US" smtClean="0"/>
              <a:t>‹#›</a:t>
            </a:fld>
            <a:endParaRPr lang="en-US"/>
          </a:p>
        </p:txBody>
      </p:sp>
    </p:spTree>
    <p:extLst>
      <p:ext uri="{BB962C8B-B14F-4D97-AF65-F5344CB8AC3E}">
        <p14:creationId xmlns:p14="http://schemas.microsoft.com/office/powerpoint/2010/main" val="1118404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285A8F"/>
                </a:solidFill>
              </a:defRPr>
            </a:lvl1pPr>
          </a:lstStyle>
          <a:p>
            <a:r>
              <a:rPr lang="en-US"/>
              <a:t>Click to edit Master title style</a:t>
            </a:r>
          </a:p>
        </p:txBody>
      </p:sp>
      <p:sp>
        <p:nvSpPr>
          <p:cNvPr id="3" name="Content Placeholder 2"/>
          <p:cNvSpPr>
            <a:spLocks noGrp="1"/>
          </p:cNvSpPr>
          <p:nvPr>
            <p:ph idx="1"/>
          </p:nvPr>
        </p:nvSpPr>
        <p:spPr/>
        <p:txBody>
          <a:bodyPr/>
          <a:lstStyle>
            <a:lvl1pPr marL="342900" indent="-342900">
              <a:buClr>
                <a:schemeClr val="accent1"/>
              </a:buClr>
              <a:buFont typeface="Wingdings" panose="05000000000000000000" pitchFamily="2" charset="2"/>
              <a:buChar char="§"/>
              <a:defRPr sz="2800"/>
            </a:lvl1pPr>
            <a:lvl2pPr marL="690563" indent="-342900">
              <a:buClr>
                <a:schemeClr val="accent1"/>
              </a:buClr>
              <a:buFont typeface="Arial" panose="020B0604020202020204" pitchFamily="34" charset="0"/>
              <a:buChar char="•"/>
              <a:defRPr/>
            </a:lvl2pPr>
            <a:lvl3pPr marL="1027113" indent="-233363">
              <a:buClr>
                <a:schemeClr val="accent1"/>
              </a:buClr>
              <a:buFont typeface="Arial" panose="020B0604020202020204" pitchFamily="34" charset="0"/>
              <a:buChar char="̶"/>
              <a:defRPr i="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F467F6A9-7087-4F92-907B-769A4C81484D}" type="datetime4">
              <a:rPr lang="en-US" smtClean="0"/>
              <a:t>April 12,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04905-DFE6-4899-A433-AFD9774A8772}" type="slidenum">
              <a:rPr lang="en-US" smtClean="0"/>
              <a:t>‹#›</a:t>
            </a:fld>
            <a:endParaRPr lang="en-US"/>
          </a:p>
        </p:txBody>
      </p:sp>
    </p:spTree>
    <p:extLst>
      <p:ext uri="{BB962C8B-B14F-4D97-AF65-F5344CB8AC3E}">
        <p14:creationId xmlns:p14="http://schemas.microsoft.com/office/powerpoint/2010/main" val="225614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7200" b="1" baseline="0">
                <a:solidFill>
                  <a:srgbClr val="285A8F"/>
                </a:solidFill>
              </a:defRPr>
            </a:lvl1pPr>
          </a:lstStyle>
          <a:p>
            <a:r>
              <a:rPr lang="en-US"/>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D076FB-D146-4602-8C8D-44701BF41C56}" type="datetime4">
              <a:rPr lang="en-US" smtClean="0"/>
              <a:t>April 12,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285A8F">
                    <a:alpha val="25000"/>
                  </a:srgbClr>
                </a:solidFill>
              </a:defRPr>
            </a:lvl1pPr>
          </a:lstStyle>
          <a:p>
            <a:fld id="{17804905-DFE6-4899-A433-AFD9774A8772}" type="slidenum">
              <a:rPr lang="en-US" smtClean="0"/>
              <a:pPr/>
              <a:t>‹#›</a:t>
            </a:fld>
            <a:endParaRPr lang="en-US"/>
          </a:p>
        </p:txBody>
      </p:sp>
    </p:spTree>
    <p:extLst>
      <p:ext uri="{BB962C8B-B14F-4D97-AF65-F5344CB8AC3E}">
        <p14:creationId xmlns:p14="http://schemas.microsoft.com/office/powerpoint/2010/main" val="3871060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285A8F"/>
                </a:solidFill>
              </a:defRPr>
            </a:lvl1pPr>
          </a:lstStyle>
          <a:p>
            <a:r>
              <a:rPr lang="en-US"/>
              <a:t>Click to edit Master title style</a:t>
            </a:r>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894E05-9F4F-4FCA-B267-F85545468B28}" type="datetime4">
              <a:rPr lang="en-US" smtClean="0"/>
              <a:t>April 12,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804905-DFE6-4899-A433-AFD9774A8772}" type="slidenum">
              <a:rPr lang="en-US" smtClean="0"/>
              <a:t>‹#›</a:t>
            </a:fld>
            <a:endParaRPr lang="en-US"/>
          </a:p>
        </p:txBody>
      </p:sp>
    </p:spTree>
    <p:extLst>
      <p:ext uri="{BB962C8B-B14F-4D97-AF65-F5344CB8AC3E}">
        <p14:creationId xmlns:p14="http://schemas.microsoft.com/office/powerpoint/2010/main" val="2311962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b="1">
                <a:solidFill>
                  <a:srgbClr val="285A8F"/>
                </a:solidFill>
              </a:defRPr>
            </a:lvl1pPr>
          </a:lstStyle>
          <a:p>
            <a:r>
              <a:rPr lang="en-US"/>
              <a:t>Click to edit Master title style</a:t>
            </a:r>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4F6B09-E3E7-4721-BB41-E725C1704F4F}" type="datetime4">
              <a:rPr lang="en-US" smtClean="0"/>
              <a:t>April 12, 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804905-DFE6-4899-A433-AFD9774A8772}" type="slidenum">
              <a:rPr lang="en-US" smtClean="0"/>
              <a:t>‹#›</a:t>
            </a:fld>
            <a:endParaRPr lang="en-US"/>
          </a:p>
        </p:txBody>
      </p:sp>
    </p:spTree>
    <p:extLst>
      <p:ext uri="{BB962C8B-B14F-4D97-AF65-F5344CB8AC3E}">
        <p14:creationId xmlns:p14="http://schemas.microsoft.com/office/powerpoint/2010/main" val="857731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b="1">
                <a:solidFill>
                  <a:srgbClr val="285A8F"/>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A1C81130-61BE-4E81-BEC2-0F57C1068B15}" type="datetime4">
              <a:rPr lang="en-US" smtClean="0"/>
              <a:t>April 12, 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804905-DFE6-4899-A433-AFD9774A8772}" type="slidenum">
              <a:rPr lang="en-US" smtClean="0"/>
              <a:t>‹#›</a:t>
            </a:fld>
            <a:endParaRPr lang="en-US"/>
          </a:p>
        </p:txBody>
      </p:sp>
    </p:spTree>
    <p:extLst>
      <p:ext uri="{BB962C8B-B14F-4D97-AF65-F5344CB8AC3E}">
        <p14:creationId xmlns:p14="http://schemas.microsoft.com/office/powerpoint/2010/main" val="3808756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B407E9-73C2-4394-AA8C-C439D8E569DA}" type="datetime4">
              <a:rPr lang="en-US" smtClean="0"/>
              <a:t>April 12, 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804905-DFE6-4899-A433-AFD9774A8772}" type="slidenum">
              <a:rPr lang="en-US" smtClean="0"/>
              <a:t>‹#›</a:t>
            </a:fld>
            <a:endParaRPr lang="en-US"/>
          </a:p>
        </p:txBody>
      </p:sp>
    </p:spTree>
    <p:extLst>
      <p:ext uri="{BB962C8B-B14F-4D97-AF65-F5344CB8AC3E}">
        <p14:creationId xmlns:p14="http://schemas.microsoft.com/office/powerpoint/2010/main" val="2496716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0" y="0"/>
            <a:ext cx="4572000" cy="6858000"/>
          </a:xfrm>
          <a:prstGeom prst="rect">
            <a:avLst/>
          </a:prstGeom>
          <a:solidFill>
            <a:srgbClr val="285A8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41404" y="542282"/>
            <a:ext cx="3383280" cy="1920240"/>
          </a:xfrm>
        </p:spPr>
        <p:txBody>
          <a:bodyPr anchor="b">
            <a:noAutofit/>
          </a:bodyPr>
          <a:lstStyle>
            <a:lvl1pPr>
              <a:lnSpc>
                <a:spcPct val="85000"/>
              </a:lnSpc>
              <a:defRPr sz="4000" b="1">
                <a:solidFill>
                  <a:srgbClr val="FFFFFF"/>
                </a:solidFill>
              </a:defRPr>
            </a:lvl1pPr>
          </a:lstStyle>
          <a:p>
            <a:r>
              <a:rPr lang="en-US"/>
              <a:t>Click to edit Master title style</a:t>
            </a:r>
          </a:p>
        </p:txBody>
      </p:sp>
      <p:sp>
        <p:nvSpPr>
          <p:cNvPr id="3" name="Content Placeholder 2"/>
          <p:cNvSpPr>
            <a:spLocks noGrp="1"/>
          </p:cNvSpPr>
          <p:nvPr>
            <p:ph idx="1"/>
          </p:nvPr>
        </p:nvSpPr>
        <p:spPr>
          <a:xfrm>
            <a:off x="5515154"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7" name="Slide Number Placeholder 6"/>
          <p:cNvSpPr>
            <a:spLocks noGrp="1"/>
          </p:cNvSpPr>
          <p:nvPr>
            <p:ph type="sldNum" sz="quarter" idx="12"/>
          </p:nvPr>
        </p:nvSpPr>
        <p:spPr>
          <a:xfrm>
            <a:off x="8778303" y="5876412"/>
            <a:ext cx="2926080" cy="1397039"/>
          </a:xfrm>
        </p:spPr>
        <p:txBody>
          <a:bodyPr/>
          <a:lstStyle>
            <a:lvl1pPr>
              <a:defRPr>
                <a:solidFill>
                  <a:schemeClr val="accent1">
                    <a:alpha val="20000"/>
                  </a:schemeClr>
                </a:solidFill>
              </a:defRPr>
            </a:lvl1pPr>
          </a:lstStyle>
          <a:p>
            <a:fld id="{17804905-DFE6-4899-A433-AFD9774A8772}" type="slidenum">
              <a:rPr lang="en-US" smtClean="0"/>
              <a:pPr/>
              <a:t>‹#›</a:t>
            </a:fld>
            <a:endParaRPr lang="en-US"/>
          </a:p>
        </p:txBody>
      </p:sp>
    </p:spTree>
    <p:extLst>
      <p:ext uri="{BB962C8B-B14F-4D97-AF65-F5344CB8AC3E}">
        <p14:creationId xmlns:p14="http://schemas.microsoft.com/office/powerpoint/2010/main" val="650414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F96CF8BE-B134-4DEC-9BA4-E773415E023A}" type="datetime4">
              <a:rPr lang="en-US" smtClean="0"/>
              <a:t>April 12, 2024</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17804905-DFE6-4899-A433-AFD9774A8772}" type="slidenum">
              <a:rPr lang="en-US" smtClean="0"/>
              <a:t>‹#›</a:t>
            </a:fld>
            <a:endParaRPr lang="en-US"/>
          </a:p>
        </p:txBody>
      </p:sp>
    </p:spTree>
    <p:extLst>
      <p:ext uri="{BB962C8B-B14F-4D97-AF65-F5344CB8AC3E}">
        <p14:creationId xmlns:p14="http://schemas.microsoft.com/office/powerpoint/2010/main" val="277681993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CBB41C18-0E6F-47E6-B2D0-B4C2539D4C49}" type="datetime4">
              <a:rPr lang="en-US" smtClean="0"/>
              <a:t>April 12, 2024</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17804905-DFE6-4899-A433-AFD9774A8772}" type="slidenum">
              <a:rPr lang="en-US" smtClean="0"/>
              <a:t>‹#›</a:t>
            </a:fld>
            <a:endParaRPr lang="en-US"/>
          </a:p>
        </p:txBody>
      </p:sp>
    </p:spTree>
    <p:extLst>
      <p:ext uri="{BB962C8B-B14F-4D97-AF65-F5344CB8AC3E}">
        <p14:creationId xmlns:p14="http://schemas.microsoft.com/office/powerpoint/2010/main" val="390661781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Lst>
  <p:hf hdr="0" ftr="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elevatenp.org/contact-u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bit.ly/43H3Ljk" TargetMode="Externa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chicago.docugateway.com/main/guest/"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hicago.docugateway.com/main/gues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hyperlink" Target="https://www.elevatenp.org/water-affordability/"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bit.ly/3PKvPN3"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bit.ly/43H3Lj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bit.ly/43H3Lj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bit.ly/43H3Lj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19A89-FA99-9794-023D-F9A019D5CB59}"/>
              </a:ext>
            </a:extLst>
          </p:cNvPr>
          <p:cNvSpPr>
            <a:spLocks noGrp="1"/>
          </p:cNvSpPr>
          <p:nvPr>
            <p:ph type="title"/>
          </p:nvPr>
        </p:nvSpPr>
        <p:spPr/>
        <p:txBody>
          <a:bodyPr>
            <a:normAutofit/>
          </a:bodyPr>
          <a:lstStyle/>
          <a:p>
            <a:r>
              <a:rPr lang="en-US" sz="4400">
                <a:solidFill>
                  <a:srgbClr val="FF0000"/>
                </a:solidFill>
              </a:rPr>
              <a:t>DELETE THIS THIS BEFORE PRESENTING</a:t>
            </a:r>
          </a:p>
        </p:txBody>
      </p:sp>
      <p:sp>
        <p:nvSpPr>
          <p:cNvPr id="3" name="Content Placeholder 2">
            <a:extLst>
              <a:ext uri="{FF2B5EF4-FFF2-40B4-BE49-F238E27FC236}">
                <a16:creationId xmlns:a16="http://schemas.microsoft.com/office/drawing/2014/main" id="{FF335C94-B0A6-9AED-A495-B7D4C413497E}"/>
              </a:ext>
            </a:extLst>
          </p:cNvPr>
          <p:cNvSpPr>
            <a:spLocks noGrp="1"/>
          </p:cNvSpPr>
          <p:nvPr>
            <p:ph idx="1"/>
          </p:nvPr>
        </p:nvSpPr>
        <p:spPr/>
        <p:txBody>
          <a:bodyPr>
            <a:normAutofit/>
          </a:bodyPr>
          <a:lstStyle/>
          <a:p>
            <a:r>
              <a:rPr lang="en-US"/>
              <a:t>This is a slide deck template. It has slides you </a:t>
            </a:r>
            <a:r>
              <a:rPr lang="en-US" i="1"/>
              <a:t>may</a:t>
            </a:r>
            <a:r>
              <a:rPr lang="en-US"/>
              <a:t> wish to use during a water affordability presentation, but you can make changes.</a:t>
            </a:r>
          </a:p>
          <a:p>
            <a:r>
              <a:rPr lang="en-US"/>
              <a:t>The slides can be used as-is, or you can add slides, copy slides into another presentation, and so on. Additionally, you may wish to delete slides, depending on the length of your presentation and/or relevance to your audience.</a:t>
            </a:r>
          </a:p>
          <a:p>
            <a:r>
              <a:rPr lang="en-US"/>
              <a:t>Each slide includes speaker notes to assist you. (See below)</a:t>
            </a:r>
          </a:p>
          <a:p>
            <a:r>
              <a:rPr lang="en-US"/>
              <a:t>Contact Elevate with questions: </a:t>
            </a:r>
            <a:r>
              <a:rPr lang="en-US" b="1">
                <a:hlinkClick r:id="rId3"/>
              </a:rPr>
              <a:t>ElevateNP.org/Contact-Us</a:t>
            </a:r>
            <a:r>
              <a:rPr lang="en-US" b="1"/>
              <a:t> </a:t>
            </a:r>
          </a:p>
          <a:p>
            <a:endParaRPr lang="en-US"/>
          </a:p>
        </p:txBody>
      </p:sp>
      <p:sp>
        <p:nvSpPr>
          <p:cNvPr id="4" name="Date Placeholder 3">
            <a:extLst>
              <a:ext uri="{FF2B5EF4-FFF2-40B4-BE49-F238E27FC236}">
                <a16:creationId xmlns:a16="http://schemas.microsoft.com/office/drawing/2014/main" id="{0D106BD0-5C19-C31D-5ED7-02196CFD67E8}"/>
              </a:ext>
            </a:extLst>
          </p:cNvPr>
          <p:cNvSpPr>
            <a:spLocks noGrp="1"/>
          </p:cNvSpPr>
          <p:nvPr>
            <p:ph type="dt" sz="half" idx="10"/>
          </p:nvPr>
        </p:nvSpPr>
        <p:spPr/>
        <p:txBody>
          <a:bodyPr/>
          <a:lstStyle/>
          <a:p>
            <a:fld id="{F467F6A9-7087-4F92-907B-769A4C81484D}" type="datetime4">
              <a:rPr lang="en-US" smtClean="0"/>
              <a:t>April 12, 2024</a:t>
            </a:fld>
            <a:endParaRPr lang="en-US"/>
          </a:p>
        </p:txBody>
      </p:sp>
      <p:sp>
        <p:nvSpPr>
          <p:cNvPr id="5" name="Slide Number Placeholder 4">
            <a:extLst>
              <a:ext uri="{FF2B5EF4-FFF2-40B4-BE49-F238E27FC236}">
                <a16:creationId xmlns:a16="http://schemas.microsoft.com/office/drawing/2014/main" id="{EB8F9644-DB68-8389-B51B-42B20CE88DF6}"/>
              </a:ext>
            </a:extLst>
          </p:cNvPr>
          <p:cNvSpPr>
            <a:spLocks noGrp="1"/>
          </p:cNvSpPr>
          <p:nvPr>
            <p:ph type="sldNum" sz="quarter" idx="12"/>
          </p:nvPr>
        </p:nvSpPr>
        <p:spPr/>
        <p:txBody>
          <a:bodyPr/>
          <a:lstStyle/>
          <a:p>
            <a:fld id="{17804905-DFE6-4899-A433-AFD9774A8772}" type="slidenum">
              <a:rPr lang="en-US" smtClean="0"/>
              <a:t>1</a:t>
            </a:fld>
            <a:endParaRPr lang="en-US"/>
          </a:p>
        </p:txBody>
      </p:sp>
    </p:spTree>
    <p:extLst>
      <p:ext uri="{BB962C8B-B14F-4D97-AF65-F5344CB8AC3E}">
        <p14:creationId xmlns:p14="http://schemas.microsoft.com/office/powerpoint/2010/main" val="1401616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4D492-99EB-D757-94D9-4F6805C0CEBC}"/>
              </a:ext>
            </a:extLst>
          </p:cNvPr>
          <p:cNvSpPr>
            <a:spLocks noGrp="1"/>
          </p:cNvSpPr>
          <p:nvPr>
            <p:ph type="title"/>
          </p:nvPr>
        </p:nvSpPr>
        <p:spPr/>
        <p:txBody>
          <a:bodyPr/>
          <a:lstStyle/>
          <a:p>
            <a:r>
              <a:rPr lang="en-US"/>
              <a:t>Water Bill Burden</a:t>
            </a:r>
          </a:p>
        </p:txBody>
      </p:sp>
      <p:sp>
        <p:nvSpPr>
          <p:cNvPr id="3" name="Content Placeholder 2">
            <a:extLst>
              <a:ext uri="{FF2B5EF4-FFF2-40B4-BE49-F238E27FC236}">
                <a16:creationId xmlns:a16="http://schemas.microsoft.com/office/drawing/2014/main" id="{3A5833E1-95BC-BC78-5D0F-98930DAB4F8D}"/>
              </a:ext>
            </a:extLst>
          </p:cNvPr>
          <p:cNvSpPr>
            <a:spLocks noGrp="1"/>
          </p:cNvSpPr>
          <p:nvPr>
            <p:ph idx="1"/>
          </p:nvPr>
        </p:nvSpPr>
        <p:spPr>
          <a:xfrm>
            <a:off x="6043611" y="2002139"/>
            <a:ext cx="5334381" cy="2925041"/>
          </a:xfrm>
        </p:spPr>
        <p:txBody>
          <a:bodyPr>
            <a:normAutofit/>
          </a:bodyPr>
          <a:lstStyle/>
          <a:p>
            <a:pPr marL="0" indent="0">
              <a:buNone/>
            </a:pPr>
            <a:r>
              <a:rPr lang="en-US" sz="2000" b="1"/>
              <a:t>Water Bill Burden </a:t>
            </a:r>
          </a:p>
          <a:p>
            <a:pPr marL="0" indent="0">
              <a:buNone/>
            </a:pPr>
            <a:r>
              <a:rPr lang="en-US" sz="2000"/>
              <a:t>A ratio based on the percentage of a household’s income that goes toward paying water bills. EPA threshold is 4.5%. </a:t>
            </a:r>
          </a:p>
          <a:p>
            <a:pPr marL="0" indent="0">
              <a:buNone/>
            </a:pPr>
            <a:endParaRPr lang="en-US" sz="2000"/>
          </a:p>
          <a:p>
            <a:pPr marL="0" indent="0">
              <a:buNone/>
            </a:pPr>
            <a:r>
              <a:rPr lang="en-US" sz="2000"/>
              <a:t>Map shows burden per unit for the lowest income earners in a census tract in non-metered residential buildings. </a:t>
            </a:r>
          </a:p>
          <a:p>
            <a:pPr marL="0" indent="0">
              <a:buNone/>
            </a:pPr>
            <a:endParaRPr lang="en-US" sz="2000"/>
          </a:p>
        </p:txBody>
      </p:sp>
      <p:sp>
        <p:nvSpPr>
          <p:cNvPr id="4" name="Date Placeholder 3">
            <a:extLst>
              <a:ext uri="{FF2B5EF4-FFF2-40B4-BE49-F238E27FC236}">
                <a16:creationId xmlns:a16="http://schemas.microsoft.com/office/drawing/2014/main" id="{F855024E-209B-BD4E-7944-5E1CE956B366}"/>
              </a:ext>
            </a:extLst>
          </p:cNvPr>
          <p:cNvSpPr>
            <a:spLocks noGrp="1"/>
          </p:cNvSpPr>
          <p:nvPr>
            <p:ph type="dt" sz="half" idx="10"/>
          </p:nvPr>
        </p:nvSpPr>
        <p:spPr/>
        <p:txBody>
          <a:bodyPr/>
          <a:lstStyle/>
          <a:p>
            <a:fld id="{F467F6A9-7087-4F92-907B-769A4C81484D}" type="datetime4">
              <a:rPr lang="en-US" smtClean="0"/>
              <a:t>April 12, 2024</a:t>
            </a:fld>
            <a:endParaRPr lang="en-US"/>
          </a:p>
        </p:txBody>
      </p:sp>
      <p:sp>
        <p:nvSpPr>
          <p:cNvPr id="5" name="Slide Number Placeholder 4">
            <a:extLst>
              <a:ext uri="{FF2B5EF4-FFF2-40B4-BE49-F238E27FC236}">
                <a16:creationId xmlns:a16="http://schemas.microsoft.com/office/drawing/2014/main" id="{83586646-AA0A-94F4-C8F6-1E6935588CCA}"/>
              </a:ext>
            </a:extLst>
          </p:cNvPr>
          <p:cNvSpPr>
            <a:spLocks noGrp="1"/>
          </p:cNvSpPr>
          <p:nvPr>
            <p:ph type="sldNum" sz="quarter" idx="12"/>
          </p:nvPr>
        </p:nvSpPr>
        <p:spPr/>
        <p:txBody>
          <a:bodyPr/>
          <a:lstStyle/>
          <a:p>
            <a:fld id="{17804905-DFE6-4899-A433-AFD9774A8772}" type="slidenum">
              <a:rPr lang="en-US" smtClean="0"/>
              <a:t>10</a:t>
            </a:fld>
            <a:endParaRPr lang="en-US"/>
          </a:p>
        </p:txBody>
      </p:sp>
      <p:pic>
        <p:nvPicPr>
          <p:cNvPr id="6" name="Picture 5">
            <a:extLst>
              <a:ext uri="{FF2B5EF4-FFF2-40B4-BE49-F238E27FC236}">
                <a16:creationId xmlns:a16="http://schemas.microsoft.com/office/drawing/2014/main" id="{1BAE37D3-36A6-8221-EFC8-63DB671EBF8F}"/>
              </a:ext>
            </a:extLst>
          </p:cNvPr>
          <p:cNvPicPr>
            <a:picLocks noChangeAspect="1"/>
          </p:cNvPicPr>
          <p:nvPr/>
        </p:nvPicPr>
        <p:blipFill>
          <a:blip r:embed="rId3"/>
          <a:stretch>
            <a:fillRect/>
          </a:stretch>
        </p:blipFill>
        <p:spPr>
          <a:xfrm>
            <a:off x="1405302" y="1716541"/>
            <a:ext cx="3533775" cy="4448175"/>
          </a:xfrm>
          <a:prstGeom prst="rect">
            <a:avLst/>
          </a:prstGeom>
        </p:spPr>
      </p:pic>
      <p:pic>
        <p:nvPicPr>
          <p:cNvPr id="7" name="Picture 6">
            <a:extLst>
              <a:ext uri="{FF2B5EF4-FFF2-40B4-BE49-F238E27FC236}">
                <a16:creationId xmlns:a16="http://schemas.microsoft.com/office/drawing/2014/main" id="{2052A860-6412-6A9F-BF00-615F30234DB0}"/>
              </a:ext>
            </a:extLst>
          </p:cNvPr>
          <p:cNvPicPr>
            <a:picLocks noChangeAspect="1"/>
          </p:cNvPicPr>
          <p:nvPr/>
        </p:nvPicPr>
        <p:blipFill>
          <a:blip r:embed="rId4"/>
          <a:stretch>
            <a:fillRect/>
          </a:stretch>
        </p:blipFill>
        <p:spPr>
          <a:xfrm>
            <a:off x="6096000" y="4700270"/>
            <a:ext cx="4886325" cy="1123950"/>
          </a:xfrm>
          <a:prstGeom prst="rect">
            <a:avLst/>
          </a:prstGeom>
        </p:spPr>
      </p:pic>
      <p:sp>
        <p:nvSpPr>
          <p:cNvPr id="8" name="Rectangle 7">
            <a:extLst>
              <a:ext uri="{FF2B5EF4-FFF2-40B4-BE49-F238E27FC236}">
                <a16:creationId xmlns:a16="http://schemas.microsoft.com/office/drawing/2014/main" id="{59BA34EF-3A2B-D7D1-ACBC-8A998440A08E}"/>
              </a:ext>
            </a:extLst>
          </p:cNvPr>
          <p:cNvSpPr/>
          <p:nvPr/>
        </p:nvSpPr>
        <p:spPr>
          <a:xfrm>
            <a:off x="7573821" y="5154091"/>
            <a:ext cx="1006679" cy="218113"/>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2C5684B-BB4E-DDBA-5412-152258C27832}"/>
              </a:ext>
            </a:extLst>
          </p:cNvPr>
          <p:cNvSpPr txBox="1"/>
          <p:nvPr/>
        </p:nvSpPr>
        <p:spPr>
          <a:xfrm>
            <a:off x="5359095" y="6249748"/>
            <a:ext cx="4867871" cy="276999"/>
          </a:xfrm>
          <a:prstGeom prst="rect">
            <a:avLst/>
          </a:prstGeom>
          <a:noFill/>
        </p:spPr>
        <p:txBody>
          <a:bodyPr wrap="none" rtlCol="0">
            <a:spAutoFit/>
          </a:bodyPr>
          <a:lstStyle/>
          <a:p>
            <a:r>
              <a:rPr lang="en-US" sz="1200"/>
              <a:t>SOURCE: Elevate (2022). Chicago Water Affordability Analysis. </a:t>
            </a:r>
            <a:r>
              <a:rPr lang="en-US" sz="1200">
                <a:hlinkClick r:id="rId5"/>
              </a:rPr>
              <a:t>bit.ly/43H3Ljk</a:t>
            </a:r>
            <a:endParaRPr lang="en-US" sz="1200"/>
          </a:p>
        </p:txBody>
      </p:sp>
    </p:spTree>
    <p:extLst>
      <p:ext uri="{BB962C8B-B14F-4D97-AF65-F5344CB8AC3E}">
        <p14:creationId xmlns:p14="http://schemas.microsoft.com/office/powerpoint/2010/main" val="2395769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60FE4-2DBD-204A-7BBB-4BEE2316EFA7}"/>
              </a:ext>
            </a:extLst>
          </p:cNvPr>
          <p:cNvSpPr>
            <a:spLocks noGrp="1"/>
          </p:cNvSpPr>
          <p:nvPr>
            <p:ph type="title"/>
          </p:nvPr>
        </p:nvSpPr>
        <p:spPr/>
        <p:txBody>
          <a:bodyPr/>
          <a:lstStyle/>
          <a:p>
            <a:r>
              <a:rPr lang="en-US"/>
              <a:t>Understanding Your Bill</a:t>
            </a:r>
          </a:p>
        </p:txBody>
      </p:sp>
      <p:sp>
        <p:nvSpPr>
          <p:cNvPr id="3" name="Text Placeholder 2">
            <a:extLst>
              <a:ext uri="{FF2B5EF4-FFF2-40B4-BE49-F238E27FC236}">
                <a16:creationId xmlns:a16="http://schemas.microsoft.com/office/drawing/2014/main" id="{5DE94D9B-4B65-FAD2-BE58-A2CFE99D0E0D}"/>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B6A5FFF5-4F33-D29F-4AF9-5674B6C63B72}"/>
              </a:ext>
            </a:extLst>
          </p:cNvPr>
          <p:cNvSpPr>
            <a:spLocks noGrp="1"/>
          </p:cNvSpPr>
          <p:nvPr>
            <p:ph type="dt" sz="half" idx="10"/>
          </p:nvPr>
        </p:nvSpPr>
        <p:spPr/>
        <p:txBody>
          <a:bodyPr/>
          <a:lstStyle/>
          <a:p>
            <a:fld id="{76D076FB-D146-4602-8C8D-44701BF41C56}" type="datetime4">
              <a:rPr lang="en-US" smtClean="0"/>
              <a:t>April 12, 2024</a:t>
            </a:fld>
            <a:endParaRPr lang="en-US"/>
          </a:p>
        </p:txBody>
      </p:sp>
      <p:sp>
        <p:nvSpPr>
          <p:cNvPr id="5" name="Slide Number Placeholder 4">
            <a:extLst>
              <a:ext uri="{FF2B5EF4-FFF2-40B4-BE49-F238E27FC236}">
                <a16:creationId xmlns:a16="http://schemas.microsoft.com/office/drawing/2014/main" id="{9559E58C-E990-428A-21CF-684CA0E91E41}"/>
              </a:ext>
            </a:extLst>
          </p:cNvPr>
          <p:cNvSpPr>
            <a:spLocks noGrp="1"/>
          </p:cNvSpPr>
          <p:nvPr>
            <p:ph type="sldNum" sz="quarter" idx="12"/>
          </p:nvPr>
        </p:nvSpPr>
        <p:spPr/>
        <p:txBody>
          <a:bodyPr/>
          <a:lstStyle/>
          <a:p>
            <a:fld id="{17804905-DFE6-4899-A433-AFD9774A8772}" type="slidenum">
              <a:rPr lang="en-US" smtClean="0"/>
              <a:t>11</a:t>
            </a:fld>
            <a:endParaRPr lang="en-US"/>
          </a:p>
        </p:txBody>
      </p:sp>
    </p:spTree>
    <p:extLst>
      <p:ext uri="{BB962C8B-B14F-4D97-AF65-F5344CB8AC3E}">
        <p14:creationId xmlns:p14="http://schemas.microsoft.com/office/powerpoint/2010/main" val="2464764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52448-75DE-49B0-F346-743CFF2E734B}"/>
              </a:ext>
            </a:extLst>
          </p:cNvPr>
          <p:cNvSpPr>
            <a:spLocks noGrp="1"/>
          </p:cNvSpPr>
          <p:nvPr>
            <p:ph type="title"/>
          </p:nvPr>
        </p:nvSpPr>
        <p:spPr/>
        <p:txBody>
          <a:bodyPr/>
          <a:lstStyle/>
          <a:p>
            <a:r>
              <a:rPr lang="en-US"/>
              <a:t>Chicago Water Bills: The Basics</a:t>
            </a:r>
          </a:p>
        </p:txBody>
      </p:sp>
      <p:sp>
        <p:nvSpPr>
          <p:cNvPr id="3" name="Content Placeholder 2">
            <a:extLst>
              <a:ext uri="{FF2B5EF4-FFF2-40B4-BE49-F238E27FC236}">
                <a16:creationId xmlns:a16="http://schemas.microsoft.com/office/drawing/2014/main" id="{3151E578-A0F5-8B78-8DE1-B4199AC52729}"/>
              </a:ext>
            </a:extLst>
          </p:cNvPr>
          <p:cNvSpPr>
            <a:spLocks noGrp="1"/>
          </p:cNvSpPr>
          <p:nvPr>
            <p:ph idx="1"/>
          </p:nvPr>
        </p:nvSpPr>
        <p:spPr/>
        <p:txBody>
          <a:bodyPr/>
          <a:lstStyle/>
          <a:p>
            <a:r>
              <a:rPr lang="en-US"/>
              <a:t>The City of Chicago is responsible for the supply and delivery of water to all households within City limits. There are two types of water bill accounts: </a:t>
            </a:r>
            <a:r>
              <a:rPr lang="en-US" b="1"/>
              <a:t>metered</a:t>
            </a:r>
            <a:r>
              <a:rPr lang="en-US"/>
              <a:t> and </a:t>
            </a:r>
            <a:r>
              <a:rPr lang="en-US" b="1"/>
              <a:t>non-metered</a:t>
            </a:r>
            <a:r>
              <a:rPr lang="en-US"/>
              <a:t>.</a:t>
            </a:r>
          </a:p>
          <a:p>
            <a:endParaRPr lang="en-US"/>
          </a:p>
        </p:txBody>
      </p:sp>
      <p:sp>
        <p:nvSpPr>
          <p:cNvPr id="4" name="Date Placeholder 3">
            <a:extLst>
              <a:ext uri="{FF2B5EF4-FFF2-40B4-BE49-F238E27FC236}">
                <a16:creationId xmlns:a16="http://schemas.microsoft.com/office/drawing/2014/main" id="{EE76E602-8E00-A5A1-FE72-DDD008174930}"/>
              </a:ext>
            </a:extLst>
          </p:cNvPr>
          <p:cNvSpPr>
            <a:spLocks noGrp="1"/>
          </p:cNvSpPr>
          <p:nvPr>
            <p:ph type="dt" sz="half" idx="10"/>
          </p:nvPr>
        </p:nvSpPr>
        <p:spPr/>
        <p:txBody>
          <a:bodyPr/>
          <a:lstStyle/>
          <a:p>
            <a:fld id="{F467F6A9-7087-4F92-907B-769A4C81484D}" type="datetime4">
              <a:rPr lang="en-US" smtClean="0"/>
              <a:t>April 12, 2024</a:t>
            </a:fld>
            <a:endParaRPr lang="en-US"/>
          </a:p>
        </p:txBody>
      </p:sp>
      <p:sp>
        <p:nvSpPr>
          <p:cNvPr id="5" name="Slide Number Placeholder 4">
            <a:extLst>
              <a:ext uri="{FF2B5EF4-FFF2-40B4-BE49-F238E27FC236}">
                <a16:creationId xmlns:a16="http://schemas.microsoft.com/office/drawing/2014/main" id="{91774968-700A-F284-60D5-7588166D793C}"/>
              </a:ext>
            </a:extLst>
          </p:cNvPr>
          <p:cNvSpPr>
            <a:spLocks noGrp="1"/>
          </p:cNvSpPr>
          <p:nvPr>
            <p:ph type="sldNum" sz="quarter" idx="12"/>
          </p:nvPr>
        </p:nvSpPr>
        <p:spPr/>
        <p:txBody>
          <a:bodyPr/>
          <a:lstStyle/>
          <a:p>
            <a:fld id="{17804905-DFE6-4899-A433-AFD9774A8772}" type="slidenum">
              <a:rPr lang="en-US" smtClean="0"/>
              <a:t>12</a:t>
            </a:fld>
            <a:endParaRPr lang="en-US"/>
          </a:p>
        </p:txBody>
      </p:sp>
      <p:graphicFrame>
        <p:nvGraphicFramePr>
          <p:cNvPr id="6" name="Table 5">
            <a:extLst>
              <a:ext uri="{FF2B5EF4-FFF2-40B4-BE49-F238E27FC236}">
                <a16:creationId xmlns:a16="http://schemas.microsoft.com/office/drawing/2014/main" id="{9A94D146-B1C9-B974-BDA0-3CAB79D318C3}"/>
              </a:ext>
            </a:extLst>
          </p:cNvPr>
          <p:cNvGraphicFramePr>
            <a:graphicFrameLocks noGrp="1"/>
          </p:cNvGraphicFramePr>
          <p:nvPr>
            <p:extLst>
              <p:ext uri="{D42A27DB-BD31-4B8C-83A1-F6EECF244321}">
                <p14:modId xmlns:p14="http://schemas.microsoft.com/office/powerpoint/2010/main" val="4019375660"/>
              </p:ext>
            </p:extLst>
          </p:nvPr>
        </p:nvGraphicFramePr>
        <p:xfrm>
          <a:off x="998340" y="3429000"/>
          <a:ext cx="10110355" cy="2473960"/>
        </p:xfrm>
        <a:graphic>
          <a:graphicData uri="http://schemas.openxmlformats.org/drawingml/2006/table">
            <a:tbl>
              <a:tblPr firstRow="1" bandRow="1">
                <a:tableStyleId>{5C22544A-7EE6-4342-B048-85BDC9FD1C3A}</a:tableStyleId>
              </a:tblPr>
              <a:tblGrid>
                <a:gridCol w="1957809">
                  <a:extLst>
                    <a:ext uri="{9D8B030D-6E8A-4147-A177-3AD203B41FA5}">
                      <a16:colId xmlns:a16="http://schemas.microsoft.com/office/drawing/2014/main" val="1845974844"/>
                    </a:ext>
                  </a:extLst>
                </a:gridCol>
                <a:gridCol w="4089386">
                  <a:extLst>
                    <a:ext uri="{9D8B030D-6E8A-4147-A177-3AD203B41FA5}">
                      <a16:colId xmlns:a16="http://schemas.microsoft.com/office/drawing/2014/main" val="1657633623"/>
                    </a:ext>
                  </a:extLst>
                </a:gridCol>
                <a:gridCol w="1535571">
                  <a:extLst>
                    <a:ext uri="{9D8B030D-6E8A-4147-A177-3AD203B41FA5}">
                      <a16:colId xmlns:a16="http://schemas.microsoft.com/office/drawing/2014/main" val="163531556"/>
                    </a:ext>
                  </a:extLst>
                </a:gridCol>
                <a:gridCol w="2527589">
                  <a:extLst>
                    <a:ext uri="{9D8B030D-6E8A-4147-A177-3AD203B41FA5}">
                      <a16:colId xmlns:a16="http://schemas.microsoft.com/office/drawing/2014/main" val="1611267631"/>
                    </a:ext>
                  </a:extLst>
                </a:gridCol>
              </a:tblGrid>
              <a:tr h="370840">
                <a:tc>
                  <a:txBody>
                    <a:bodyPr/>
                    <a:lstStyle/>
                    <a:p>
                      <a:r>
                        <a:rPr lang="en-US"/>
                        <a:t>Type of Account</a:t>
                      </a:r>
                    </a:p>
                  </a:txBody>
                  <a:tcPr>
                    <a:solidFill>
                      <a:schemeClr val="accent1">
                        <a:lumMod val="75000"/>
                      </a:schemeClr>
                    </a:solidFill>
                  </a:tcPr>
                </a:tc>
                <a:tc>
                  <a:txBody>
                    <a:bodyPr/>
                    <a:lstStyle/>
                    <a:p>
                      <a:r>
                        <a:rPr lang="en-US"/>
                        <a:t>Description</a:t>
                      </a:r>
                    </a:p>
                  </a:txBody>
                  <a:tcPr>
                    <a:solidFill>
                      <a:schemeClr val="accent1">
                        <a:lumMod val="75000"/>
                      </a:schemeClr>
                    </a:solidFill>
                  </a:tcPr>
                </a:tc>
                <a:tc>
                  <a:txBody>
                    <a:bodyPr/>
                    <a:lstStyle/>
                    <a:p>
                      <a:r>
                        <a:rPr lang="en-US"/>
                        <a:t>Billed</a:t>
                      </a:r>
                    </a:p>
                  </a:txBody>
                  <a:tcPr>
                    <a:solidFill>
                      <a:schemeClr val="accent1">
                        <a:lumMod val="75000"/>
                      </a:schemeClr>
                    </a:solidFill>
                  </a:tcPr>
                </a:tc>
                <a:tc>
                  <a:txBody>
                    <a:bodyPr/>
                    <a:lstStyle/>
                    <a:p>
                      <a:r>
                        <a:rPr lang="en-US"/>
                        <a:t>Rate</a:t>
                      </a:r>
                    </a:p>
                  </a:txBody>
                  <a:tcPr>
                    <a:solidFill>
                      <a:schemeClr val="accent1">
                        <a:lumMod val="75000"/>
                      </a:schemeClr>
                    </a:solidFill>
                  </a:tcPr>
                </a:tc>
                <a:extLst>
                  <a:ext uri="{0D108BD9-81ED-4DB2-BD59-A6C34878D82A}">
                    <a16:rowId xmlns:a16="http://schemas.microsoft.com/office/drawing/2014/main" val="353180205"/>
                  </a:ext>
                </a:extLst>
              </a:tr>
              <a:tr h="370840">
                <a:tc>
                  <a:txBody>
                    <a:bodyPr/>
                    <a:lstStyle/>
                    <a:p>
                      <a:r>
                        <a:rPr lang="en-US"/>
                        <a:t>Metered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Properties with a meter installed that can measure water usage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Monthly or bi-monthly</a:t>
                      </a:r>
                    </a:p>
                  </a:txBody>
                  <a:tcPr/>
                </a:tc>
                <a:tc>
                  <a:txBody>
                    <a:bodyPr/>
                    <a:lstStyle/>
                    <a:p>
                      <a:r>
                        <a:rPr lang="en-US"/>
                        <a:t>Customer pays based on actual usage (measured in cubic feet or gallons), </a:t>
                      </a:r>
                    </a:p>
                  </a:txBody>
                  <a:tcPr/>
                </a:tc>
                <a:extLst>
                  <a:ext uri="{0D108BD9-81ED-4DB2-BD59-A6C34878D82A}">
                    <a16:rowId xmlns:a16="http://schemas.microsoft.com/office/drawing/2014/main" val="3339600455"/>
                  </a:ext>
                </a:extLst>
              </a:tr>
              <a:tr h="370840">
                <a:tc>
                  <a:txBody>
                    <a:bodyPr/>
                    <a:lstStyle/>
                    <a:p>
                      <a:r>
                        <a:rPr lang="en-US"/>
                        <a:t>Non-metered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Properties that do not have a meter installed and, instead, calculate assumed water usage</a:t>
                      </a:r>
                    </a:p>
                  </a:txBody>
                  <a:tcPr/>
                </a:tc>
                <a:tc>
                  <a:txBody>
                    <a:bodyPr/>
                    <a:lstStyle/>
                    <a:p>
                      <a:r>
                        <a:rPr lang="en-US"/>
                        <a:t>Monthly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Customer pays a flat rate based on building size, lot size, and number of plumbing fixtures</a:t>
                      </a:r>
                    </a:p>
                  </a:txBody>
                  <a:tcPr/>
                </a:tc>
                <a:extLst>
                  <a:ext uri="{0D108BD9-81ED-4DB2-BD59-A6C34878D82A}">
                    <a16:rowId xmlns:a16="http://schemas.microsoft.com/office/drawing/2014/main" val="1849148706"/>
                  </a:ext>
                </a:extLst>
              </a:tr>
            </a:tbl>
          </a:graphicData>
        </a:graphic>
      </p:graphicFrame>
    </p:spTree>
    <p:extLst>
      <p:ext uri="{BB962C8B-B14F-4D97-AF65-F5344CB8AC3E}">
        <p14:creationId xmlns:p14="http://schemas.microsoft.com/office/powerpoint/2010/main" val="274355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EE427-2E8A-D0A2-A20F-FE9524D1ABC9}"/>
              </a:ext>
            </a:extLst>
          </p:cNvPr>
          <p:cNvSpPr>
            <a:spLocks noGrp="1"/>
          </p:cNvSpPr>
          <p:nvPr>
            <p:ph type="title"/>
          </p:nvPr>
        </p:nvSpPr>
        <p:spPr>
          <a:xfrm>
            <a:off x="6095618" y="841872"/>
            <a:ext cx="5860472" cy="986367"/>
          </a:xfrm>
        </p:spPr>
        <p:txBody>
          <a:bodyPr>
            <a:normAutofit/>
          </a:bodyPr>
          <a:lstStyle/>
          <a:p>
            <a:r>
              <a:rPr lang="en-US" sz="4400"/>
              <a:t>What is on my water bill?</a:t>
            </a:r>
          </a:p>
        </p:txBody>
      </p:sp>
      <p:sp>
        <p:nvSpPr>
          <p:cNvPr id="3" name="Content Placeholder 2">
            <a:extLst>
              <a:ext uri="{FF2B5EF4-FFF2-40B4-BE49-F238E27FC236}">
                <a16:creationId xmlns:a16="http://schemas.microsoft.com/office/drawing/2014/main" id="{B9422A46-9055-F548-871A-DDED9115EAE9}"/>
              </a:ext>
            </a:extLst>
          </p:cNvPr>
          <p:cNvSpPr>
            <a:spLocks noGrp="1"/>
          </p:cNvSpPr>
          <p:nvPr>
            <p:ph idx="1"/>
          </p:nvPr>
        </p:nvSpPr>
        <p:spPr>
          <a:xfrm>
            <a:off x="6096000" y="1835033"/>
            <a:ext cx="5334381" cy="3766185"/>
          </a:xfrm>
        </p:spPr>
        <p:txBody>
          <a:bodyPr>
            <a:normAutofit fontScale="70000" lnSpcReduction="20000"/>
          </a:bodyPr>
          <a:lstStyle/>
          <a:p>
            <a:pPr marL="0" indent="0">
              <a:lnSpc>
                <a:spcPct val="105000"/>
              </a:lnSpc>
              <a:buNone/>
            </a:pPr>
            <a:r>
              <a:rPr lang="en-US"/>
              <a:t>This is a sample </a:t>
            </a:r>
            <a:r>
              <a:rPr lang="en-US" b="1" u="sng"/>
              <a:t>metered water bill</a:t>
            </a:r>
            <a:r>
              <a:rPr lang="en-US"/>
              <a:t> from the City of Chicago. There are several key components to consider:</a:t>
            </a:r>
          </a:p>
          <a:p>
            <a:r>
              <a:rPr lang="en-US"/>
              <a:t>The top line contains the address and account number </a:t>
            </a:r>
          </a:p>
          <a:p>
            <a:r>
              <a:rPr lang="en-US"/>
              <a:t>Billing period information and an itemized list of applicable charges</a:t>
            </a:r>
          </a:p>
          <a:p>
            <a:r>
              <a:rPr lang="en-US"/>
              <a:t>The bill begins with the previous amount paid by the consumer ($119.14), followed by adjustments and payments made</a:t>
            </a:r>
          </a:p>
          <a:p>
            <a:r>
              <a:rPr lang="en-US"/>
              <a:t>The new charges for the given billing period begin with “Current Water” and include three unique payments: water, sewer, and garbage</a:t>
            </a:r>
          </a:p>
          <a:p>
            <a:endParaRPr lang="en-US"/>
          </a:p>
        </p:txBody>
      </p:sp>
      <p:sp>
        <p:nvSpPr>
          <p:cNvPr id="4" name="Date Placeholder 3">
            <a:extLst>
              <a:ext uri="{FF2B5EF4-FFF2-40B4-BE49-F238E27FC236}">
                <a16:creationId xmlns:a16="http://schemas.microsoft.com/office/drawing/2014/main" id="{47C8EC2F-E16F-1CDD-805E-21B23A7B5909}"/>
              </a:ext>
            </a:extLst>
          </p:cNvPr>
          <p:cNvSpPr>
            <a:spLocks noGrp="1"/>
          </p:cNvSpPr>
          <p:nvPr>
            <p:ph type="dt" sz="half" idx="10"/>
          </p:nvPr>
        </p:nvSpPr>
        <p:spPr/>
        <p:txBody>
          <a:bodyPr/>
          <a:lstStyle/>
          <a:p>
            <a:fld id="{F467F6A9-7087-4F92-907B-769A4C81484D}" type="datetime4">
              <a:rPr lang="en-US" smtClean="0"/>
              <a:t>April 12, 2024</a:t>
            </a:fld>
            <a:endParaRPr lang="en-US"/>
          </a:p>
        </p:txBody>
      </p:sp>
      <p:sp>
        <p:nvSpPr>
          <p:cNvPr id="5" name="Slide Number Placeholder 4">
            <a:extLst>
              <a:ext uri="{FF2B5EF4-FFF2-40B4-BE49-F238E27FC236}">
                <a16:creationId xmlns:a16="http://schemas.microsoft.com/office/drawing/2014/main" id="{9ED1E849-D94E-71BD-15DA-0B18A529F0A3}"/>
              </a:ext>
            </a:extLst>
          </p:cNvPr>
          <p:cNvSpPr>
            <a:spLocks noGrp="1"/>
          </p:cNvSpPr>
          <p:nvPr>
            <p:ph type="sldNum" sz="quarter" idx="12"/>
          </p:nvPr>
        </p:nvSpPr>
        <p:spPr/>
        <p:txBody>
          <a:bodyPr/>
          <a:lstStyle/>
          <a:p>
            <a:fld id="{17804905-DFE6-4899-A433-AFD9774A8772}" type="slidenum">
              <a:rPr lang="en-US" smtClean="0"/>
              <a:t>13</a:t>
            </a:fld>
            <a:endParaRPr lang="en-US"/>
          </a:p>
        </p:txBody>
      </p:sp>
      <p:pic>
        <p:nvPicPr>
          <p:cNvPr id="6" name="Picture 5">
            <a:extLst>
              <a:ext uri="{FF2B5EF4-FFF2-40B4-BE49-F238E27FC236}">
                <a16:creationId xmlns:a16="http://schemas.microsoft.com/office/drawing/2014/main" id="{1C526895-DAEE-42B0-DEF4-C611706FC1F9}"/>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Lst>
          </a:blip>
          <a:srcRect t="2105" r="2564"/>
          <a:stretch/>
        </p:blipFill>
        <p:spPr>
          <a:xfrm>
            <a:off x="160594" y="1080135"/>
            <a:ext cx="5791200" cy="5159535"/>
          </a:xfrm>
          <a:prstGeom prst="rect">
            <a:avLst/>
          </a:prstGeom>
        </p:spPr>
      </p:pic>
      <p:cxnSp>
        <p:nvCxnSpPr>
          <p:cNvPr id="7" name="Straight Arrow Connector 6">
            <a:extLst>
              <a:ext uri="{FF2B5EF4-FFF2-40B4-BE49-F238E27FC236}">
                <a16:creationId xmlns:a16="http://schemas.microsoft.com/office/drawing/2014/main" id="{0E362DC1-D6C3-F13E-ACF0-1DF006C44700}"/>
              </a:ext>
            </a:extLst>
          </p:cNvPr>
          <p:cNvCxnSpPr>
            <a:cxnSpLocks/>
          </p:cNvCxnSpPr>
          <p:nvPr/>
        </p:nvCxnSpPr>
        <p:spPr>
          <a:xfrm flipH="1" flipV="1">
            <a:off x="2486891" y="2235122"/>
            <a:ext cx="3639016" cy="6395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14B0565-0C20-144F-BD02-FE709BEAD0A6}"/>
              </a:ext>
            </a:extLst>
          </p:cNvPr>
          <p:cNvCxnSpPr>
            <a:cxnSpLocks/>
          </p:cNvCxnSpPr>
          <p:nvPr/>
        </p:nvCxnSpPr>
        <p:spPr>
          <a:xfrm flipH="1">
            <a:off x="2258291" y="3429000"/>
            <a:ext cx="3867616" cy="48252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F1F8248-4F89-2880-59F4-B091C81B8295}"/>
              </a:ext>
            </a:extLst>
          </p:cNvPr>
          <p:cNvCxnSpPr>
            <a:cxnSpLocks/>
          </p:cNvCxnSpPr>
          <p:nvPr/>
        </p:nvCxnSpPr>
        <p:spPr>
          <a:xfrm flipH="1">
            <a:off x="2372590" y="3998738"/>
            <a:ext cx="3753317" cy="21758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98B9CA3-00A8-99B8-5893-69BA7A085FE5}"/>
              </a:ext>
            </a:extLst>
          </p:cNvPr>
          <p:cNvCxnSpPr>
            <a:cxnSpLocks/>
          </p:cNvCxnSpPr>
          <p:nvPr/>
        </p:nvCxnSpPr>
        <p:spPr>
          <a:xfrm flipH="1" flipV="1">
            <a:off x="2258291" y="4715464"/>
            <a:ext cx="3837327" cy="5682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44AE88A-8C5A-08C0-9F5C-743AFE99D135}"/>
              </a:ext>
            </a:extLst>
          </p:cNvPr>
          <p:cNvSpPr txBox="1"/>
          <p:nvPr/>
        </p:nvSpPr>
        <p:spPr>
          <a:xfrm>
            <a:off x="259773" y="270164"/>
            <a:ext cx="2116733" cy="369332"/>
          </a:xfrm>
          <a:prstGeom prst="rect">
            <a:avLst/>
          </a:prstGeom>
          <a:solidFill>
            <a:schemeClr val="accent1"/>
          </a:solidFill>
        </p:spPr>
        <p:txBody>
          <a:bodyPr wrap="none" rtlCol="0">
            <a:spAutoFit/>
          </a:bodyPr>
          <a:lstStyle/>
          <a:p>
            <a:r>
              <a:rPr lang="en-US" b="1">
                <a:solidFill>
                  <a:schemeClr val="bg1"/>
                </a:solidFill>
                <a:latin typeface="Calibri" panose="020F0502020204030204" pitchFamily="34" charset="0"/>
                <a:cs typeface="Calibri" panose="020F0502020204030204" pitchFamily="34" charset="0"/>
              </a:rPr>
              <a:t>METERED ACCOUNT</a:t>
            </a:r>
          </a:p>
        </p:txBody>
      </p:sp>
    </p:spTree>
    <p:extLst>
      <p:ext uri="{BB962C8B-B14F-4D97-AF65-F5344CB8AC3E}">
        <p14:creationId xmlns:p14="http://schemas.microsoft.com/office/powerpoint/2010/main" val="824638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91666-7A63-D94A-B47E-337911E8AA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413D2C-ACE4-D5E1-1A30-F3B4693C214C}"/>
              </a:ext>
            </a:extLst>
          </p:cNvPr>
          <p:cNvSpPr>
            <a:spLocks noGrp="1"/>
          </p:cNvSpPr>
          <p:nvPr>
            <p:ph type="title"/>
          </p:nvPr>
        </p:nvSpPr>
        <p:spPr>
          <a:xfrm>
            <a:off x="6095618" y="841872"/>
            <a:ext cx="5860472" cy="986367"/>
          </a:xfrm>
        </p:spPr>
        <p:txBody>
          <a:bodyPr>
            <a:normAutofit/>
          </a:bodyPr>
          <a:lstStyle/>
          <a:p>
            <a:r>
              <a:rPr lang="en-US" sz="4400"/>
              <a:t>What is on my water bill?</a:t>
            </a:r>
          </a:p>
        </p:txBody>
      </p:sp>
      <p:sp>
        <p:nvSpPr>
          <p:cNvPr id="3" name="Content Placeholder 2">
            <a:extLst>
              <a:ext uri="{FF2B5EF4-FFF2-40B4-BE49-F238E27FC236}">
                <a16:creationId xmlns:a16="http://schemas.microsoft.com/office/drawing/2014/main" id="{120C3D0C-373D-2EE1-1D61-DE68E236BFD9}"/>
              </a:ext>
            </a:extLst>
          </p:cNvPr>
          <p:cNvSpPr>
            <a:spLocks noGrp="1"/>
          </p:cNvSpPr>
          <p:nvPr>
            <p:ph idx="1"/>
          </p:nvPr>
        </p:nvSpPr>
        <p:spPr>
          <a:xfrm>
            <a:off x="6629400" y="2011680"/>
            <a:ext cx="4800981" cy="3766185"/>
          </a:xfrm>
        </p:spPr>
        <p:txBody>
          <a:bodyPr>
            <a:normAutofit/>
          </a:bodyPr>
          <a:lstStyle/>
          <a:p>
            <a:r>
              <a:rPr lang="en-US" sz="2000"/>
              <a:t>If planning to pay by check, you can rip this final portion off</a:t>
            </a:r>
          </a:p>
          <a:p>
            <a:r>
              <a:rPr lang="en-US" sz="2000"/>
              <a:t>Mail the check along with the bottom portion of the page</a:t>
            </a:r>
          </a:p>
          <a:p>
            <a:endParaRPr lang="en-US" sz="2000"/>
          </a:p>
          <a:p>
            <a:pPr marL="0" indent="0">
              <a:buNone/>
            </a:pPr>
            <a:endParaRPr lang="en-US" sz="2000"/>
          </a:p>
          <a:p>
            <a:endParaRPr lang="en-US" sz="2000"/>
          </a:p>
          <a:p>
            <a:r>
              <a:rPr lang="en-US" sz="2000"/>
              <a:t>The actual meter reading is contained on the second page of your bill</a:t>
            </a:r>
          </a:p>
        </p:txBody>
      </p:sp>
      <p:sp>
        <p:nvSpPr>
          <p:cNvPr id="4" name="Date Placeholder 3">
            <a:extLst>
              <a:ext uri="{FF2B5EF4-FFF2-40B4-BE49-F238E27FC236}">
                <a16:creationId xmlns:a16="http://schemas.microsoft.com/office/drawing/2014/main" id="{7E780FA7-BFCF-CBC2-4589-3F145C3648B9}"/>
              </a:ext>
            </a:extLst>
          </p:cNvPr>
          <p:cNvSpPr>
            <a:spLocks noGrp="1"/>
          </p:cNvSpPr>
          <p:nvPr>
            <p:ph type="dt" sz="half" idx="10"/>
          </p:nvPr>
        </p:nvSpPr>
        <p:spPr/>
        <p:txBody>
          <a:bodyPr/>
          <a:lstStyle/>
          <a:p>
            <a:fld id="{F467F6A9-7087-4F92-907B-769A4C81484D}" type="datetime4">
              <a:rPr lang="en-US" smtClean="0"/>
              <a:t>April 12, 2024</a:t>
            </a:fld>
            <a:endParaRPr lang="en-US"/>
          </a:p>
        </p:txBody>
      </p:sp>
      <p:sp>
        <p:nvSpPr>
          <p:cNvPr id="5" name="Slide Number Placeholder 4">
            <a:extLst>
              <a:ext uri="{FF2B5EF4-FFF2-40B4-BE49-F238E27FC236}">
                <a16:creationId xmlns:a16="http://schemas.microsoft.com/office/drawing/2014/main" id="{D337F7CF-638F-29FF-2D27-BDD753DC330C}"/>
              </a:ext>
            </a:extLst>
          </p:cNvPr>
          <p:cNvSpPr>
            <a:spLocks noGrp="1"/>
          </p:cNvSpPr>
          <p:nvPr>
            <p:ph type="sldNum" sz="quarter" idx="12"/>
          </p:nvPr>
        </p:nvSpPr>
        <p:spPr/>
        <p:txBody>
          <a:bodyPr/>
          <a:lstStyle/>
          <a:p>
            <a:fld id="{17804905-DFE6-4899-A433-AFD9774A8772}" type="slidenum">
              <a:rPr lang="en-US" smtClean="0"/>
              <a:t>14</a:t>
            </a:fld>
            <a:endParaRPr lang="en-US"/>
          </a:p>
        </p:txBody>
      </p:sp>
      <p:pic>
        <p:nvPicPr>
          <p:cNvPr id="12" name="Picture 11">
            <a:extLst>
              <a:ext uri="{FF2B5EF4-FFF2-40B4-BE49-F238E27FC236}">
                <a16:creationId xmlns:a16="http://schemas.microsoft.com/office/drawing/2014/main" id="{84D3A065-78EA-428A-15B1-DE96E0A4C136}"/>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228600" y="1362358"/>
            <a:ext cx="5664200" cy="2425700"/>
          </a:xfrm>
          <a:prstGeom prst="rect">
            <a:avLst/>
          </a:prstGeom>
        </p:spPr>
      </p:pic>
      <p:pic>
        <p:nvPicPr>
          <p:cNvPr id="13" name="Picture 12">
            <a:extLst>
              <a:ext uri="{FF2B5EF4-FFF2-40B4-BE49-F238E27FC236}">
                <a16:creationId xmlns:a16="http://schemas.microsoft.com/office/drawing/2014/main" id="{2FBC7D30-CC06-4F3C-302E-1B2B412831A9}"/>
              </a:ext>
            </a:extLst>
          </p:cNvPr>
          <p:cNvPicPr>
            <a:picLocks noChangeAspect="1"/>
          </p:cNvPicPr>
          <p:nvPr/>
        </p:nvPicPr>
        <p:blipFill rotWithShape="1">
          <a:blip r:embed="rId5"/>
          <a:srcRect b="8333"/>
          <a:stretch/>
        </p:blipFill>
        <p:spPr>
          <a:xfrm>
            <a:off x="22123" y="4419600"/>
            <a:ext cx="6607277" cy="838200"/>
          </a:xfrm>
          <a:prstGeom prst="rect">
            <a:avLst/>
          </a:prstGeom>
        </p:spPr>
      </p:pic>
      <p:sp>
        <p:nvSpPr>
          <p:cNvPr id="15" name="Double Bracket 14">
            <a:extLst>
              <a:ext uri="{FF2B5EF4-FFF2-40B4-BE49-F238E27FC236}">
                <a16:creationId xmlns:a16="http://schemas.microsoft.com/office/drawing/2014/main" id="{BA97D986-947F-1B8C-1F7E-02CB1727F587}"/>
              </a:ext>
            </a:extLst>
          </p:cNvPr>
          <p:cNvSpPr/>
          <p:nvPr/>
        </p:nvSpPr>
        <p:spPr>
          <a:xfrm>
            <a:off x="101600" y="873677"/>
            <a:ext cx="5791200" cy="3295942"/>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E9ADDB24-DA00-E097-AC36-A13945EF7689}"/>
              </a:ext>
            </a:extLst>
          </p:cNvPr>
          <p:cNvCxnSpPr>
            <a:cxnSpLocks/>
          </p:cNvCxnSpPr>
          <p:nvPr/>
        </p:nvCxnSpPr>
        <p:spPr>
          <a:xfrm flipH="1">
            <a:off x="5892800" y="2168236"/>
            <a:ext cx="736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Arc 17">
            <a:extLst>
              <a:ext uri="{FF2B5EF4-FFF2-40B4-BE49-F238E27FC236}">
                <a16:creationId xmlns:a16="http://schemas.microsoft.com/office/drawing/2014/main" id="{6B6628B3-97E8-4740-6235-24263FF0A581}"/>
              </a:ext>
            </a:extLst>
          </p:cNvPr>
          <p:cNvSpPr/>
          <p:nvPr/>
        </p:nvSpPr>
        <p:spPr>
          <a:xfrm rot="17397222" flipH="1" flipV="1">
            <a:off x="5380509" y="4292468"/>
            <a:ext cx="1796363" cy="1027096"/>
          </a:xfrm>
          <a:prstGeom prst="arc">
            <a:avLst>
              <a:gd name="adj1" fmla="val 16200000"/>
              <a:gd name="adj2" fmla="val 1491667"/>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73BC0A19-A841-CF08-9CBD-E8DB35CCFBD1}"/>
              </a:ext>
            </a:extLst>
          </p:cNvPr>
          <p:cNvSpPr txBox="1"/>
          <p:nvPr/>
        </p:nvSpPr>
        <p:spPr>
          <a:xfrm>
            <a:off x="259773" y="270164"/>
            <a:ext cx="2116733" cy="369332"/>
          </a:xfrm>
          <a:prstGeom prst="rect">
            <a:avLst/>
          </a:prstGeom>
          <a:solidFill>
            <a:schemeClr val="accent1"/>
          </a:solidFill>
        </p:spPr>
        <p:txBody>
          <a:bodyPr wrap="none" rtlCol="0">
            <a:spAutoFit/>
          </a:bodyPr>
          <a:lstStyle/>
          <a:p>
            <a:r>
              <a:rPr lang="en-US" b="1">
                <a:solidFill>
                  <a:schemeClr val="bg1"/>
                </a:solidFill>
                <a:latin typeface="Calibri" panose="020F0502020204030204" pitchFamily="34" charset="0"/>
                <a:cs typeface="Calibri" panose="020F0502020204030204" pitchFamily="34" charset="0"/>
              </a:rPr>
              <a:t>METERED ACCOUNT</a:t>
            </a:r>
          </a:p>
        </p:txBody>
      </p:sp>
    </p:spTree>
    <p:extLst>
      <p:ext uri="{BB962C8B-B14F-4D97-AF65-F5344CB8AC3E}">
        <p14:creationId xmlns:p14="http://schemas.microsoft.com/office/powerpoint/2010/main" val="141213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265A3-8F53-F9C3-960D-490559DEE6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51AA13-8BEF-826B-A09B-BA1C38993A69}"/>
              </a:ext>
            </a:extLst>
          </p:cNvPr>
          <p:cNvSpPr>
            <a:spLocks noGrp="1"/>
          </p:cNvSpPr>
          <p:nvPr>
            <p:ph type="title"/>
          </p:nvPr>
        </p:nvSpPr>
        <p:spPr>
          <a:xfrm>
            <a:off x="6095618" y="841872"/>
            <a:ext cx="5860472" cy="986367"/>
          </a:xfrm>
        </p:spPr>
        <p:txBody>
          <a:bodyPr>
            <a:normAutofit/>
          </a:bodyPr>
          <a:lstStyle/>
          <a:p>
            <a:r>
              <a:rPr lang="en-US" sz="4400"/>
              <a:t>What is on my water bill?</a:t>
            </a:r>
          </a:p>
        </p:txBody>
      </p:sp>
      <p:sp>
        <p:nvSpPr>
          <p:cNvPr id="3" name="Content Placeholder 2">
            <a:extLst>
              <a:ext uri="{FF2B5EF4-FFF2-40B4-BE49-F238E27FC236}">
                <a16:creationId xmlns:a16="http://schemas.microsoft.com/office/drawing/2014/main" id="{0394F4CB-745C-1EEB-CF34-2CBEE4068CEA}"/>
              </a:ext>
            </a:extLst>
          </p:cNvPr>
          <p:cNvSpPr>
            <a:spLocks noGrp="1"/>
          </p:cNvSpPr>
          <p:nvPr>
            <p:ph idx="1"/>
          </p:nvPr>
        </p:nvSpPr>
        <p:spPr>
          <a:xfrm>
            <a:off x="6096000" y="2011680"/>
            <a:ext cx="5334381" cy="3766185"/>
          </a:xfrm>
        </p:spPr>
        <p:txBody>
          <a:bodyPr>
            <a:normAutofit fontScale="70000" lnSpcReduction="20000"/>
          </a:bodyPr>
          <a:lstStyle/>
          <a:p>
            <a:pPr marL="0" indent="0">
              <a:lnSpc>
                <a:spcPct val="105000"/>
              </a:lnSpc>
              <a:buNone/>
            </a:pPr>
            <a:r>
              <a:rPr lang="en-US"/>
              <a:t>This is a sample </a:t>
            </a:r>
            <a:r>
              <a:rPr lang="en-US" b="1" u="sng"/>
              <a:t>non-metered water bill</a:t>
            </a:r>
            <a:r>
              <a:rPr lang="en-US"/>
              <a:t> from the City of Chicago. There are several key components to consider:</a:t>
            </a:r>
          </a:p>
          <a:p>
            <a:r>
              <a:rPr lang="en-US"/>
              <a:t>The top line contains the account number and bill dates</a:t>
            </a:r>
          </a:p>
          <a:p>
            <a:r>
              <a:rPr lang="en-US"/>
              <a:t>An itemized list of applicable charges follows the address and billing period information</a:t>
            </a:r>
          </a:p>
          <a:p>
            <a:r>
              <a:rPr lang="en-US"/>
              <a:t>The bill begins with the previous balance, followed by adjustments and payments made</a:t>
            </a:r>
          </a:p>
          <a:p>
            <a:r>
              <a:rPr lang="en-US"/>
              <a:t>The new charges for the given billing period begin with “Current Water” and include three unique payments: water, sewer, and garbage</a:t>
            </a:r>
          </a:p>
          <a:p>
            <a:endParaRPr lang="en-US"/>
          </a:p>
          <a:p>
            <a:endParaRPr lang="en-US"/>
          </a:p>
        </p:txBody>
      </p:sp>
      <p:sp>
        <p:nvSpPr>
          <p:cNvPr id="4" name="Date Placeholder 3">
            <a:extLst>
              <a:ext uri="{FF2B5EF4-FFF2-40B4-BE49-F238E27FC236}">
                <a16:creationId xmlns:a16="http://schemas.microsoft.com/office/drawing/2014/main" id="{627EE78E-D9DB-7753-3AF5-D6B248879414}"/>
              </a:ext>
            </a:extLst>
          </p:cNvPr>
          <p:cNvSpPr>
            <a:spLocks noGrp="1"/>
          </p:cNvSpPr>
          <p:nvPr>
            <p:ph type="dt" sz="half" idx="10"/>
          </p:nvPr>
        </p:nvSpPr>
        <p:spPr/>
        <p:txBody>
          <a:bodyPr/>
          <a:lstStyle/>
          <a:p>
            <a:fld id="{F467F6A9-7087-4F92-907B-769A4C81484D}" type="datetime4">
              <a:rPr lang="en-US" smtClean="0"/>
              <a:t>April 12, 2024</a:t>
            </a:fld>
            <a:endParaRPr lang="en-US"/>
          </a:p>
        </p:txBody>
      </p:sp>
      <p:sp>
        <p:nvSpPr>
          <p:cNvPr id="5" name="Slide Number Placeholder 4">
            <a:extLst>
              <a:ext uri="{FF2B5EF4-FFF2-40B4-BE49-F238E27FC236}">
                <a16:creationId xmlns:a16="http://schemas.microsoft.com/office/drawing/2014/main" id="{A5ED840C-3024-9020-8CEA-81FD8EA6FC50}"/>
              </a:ext>
            </a:extLst>
          </p:cNvPr>
          <p:cNvSpPr>
            <a:spLocks noGrp="1"/>
          </p:cNvSpPr>
          <p:nvPr>
            <p:ph type="sldNum" sz="quarter" idx="12"/>
          </p:nvPr>
        </p:nvSpPr>
        <p:spPr/>
        <p:txBody>
          <a:bodyPr/>
          <a:lstStyle/>
          <a:p>
            <a:fld id="{17804905-DFE6-4899-A433-AFD9774A8772}" type="slidenum">
              <a:rPr lang="en-US" smtClean="0"/>
              <a:t>15</a:t>
            </a:fld>
            <a:endParaRPr lang="en-US"/>
          </a:p>
        </p:txBody>
      </p:sp>
      <p:pic>
        <p:nvPicPr>
          <p:cNvPr id="12" name="Picture 11">
            <a:extLst>
              <a:ext uri="{FF2B5EF4-FFF2-40B4-BE49-F238E27FC236}">
                <a16:creationId xmlns:a16="http://schemas.microsoft.com/office/drawing/2014/main" id="{549DDDD5-0A33-E660-59AD-CB2B25C95A87}"/>
              </a:ext>
            </a:extLst>
          </p:cNvPr>
          <p:cNvPicPr>
            <a:picLocks noChangeAspect="1"/>
          </p:cNvPicPr>
          <p:nvPr/>
        </p:nvPicPr>
        <p:blipFill rotWithShape="1">
          <a:blip r:embed="rId3">
            <a:extLst>
              <a:ext uri="{28A0092B-C50C-407E-A947-70E740481C1C}">
                <a14:useLocalDpi xmlns:a14="http://schemas.microsoft.com/office/drawing/2010/main" val="0"/>
              </a:ext>
            </a:extLst>
          </a:blip>
          <a:srcRect l="1857"/>
          <a:stretch/>
        </p:blipFill>
        <p:spPr>
          <a:xfrm>
            <a:off x="0" y="751420"/>
            <a:ext cx="6095809" cy="4887007"/>
          </a:xfrm>
          <a:prstGeom prst="rect">
            <a:avLst/>
          </a:prstGeom>
        </p:spPr>
      </p:pic>
      <p:cxnSp>
        <p:nvCxnSpPr>
          <p:cNvPr id="13" name="Straight Arrow Connector 12">
            <a:extLst>
              <a:ext uri="{FF2B5EF4-FFF2-40B4-BE49-F238E27FC236}">
                <a16:creationId xmlns:a16="http://schemas.microsoft.com/office/drawing/2014/main" id="{EF1ED218-3F9D-D7B9-B460-3D5BF99992DB}"/>
              </a:ext>
            </a:extLst>
          </p:cNvPr>
          <p:cNvCxnSpPr>
            <a:cxnSpLocks/>
          </p:cNvCxnSpPr>
          <p:nvPr/>
        </p:nvCxnSpPr>
        <p:spPr>
          <a:xfrm flipH="1" flipV="1">
            <a:off x="4655127" y="2602259"/>
            <a:ext cx="1440491" cy="359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3B57380-6BFA-E053-DF64-8DB29FB06B55}"/>
              </a:ext>
            </a:extLst>
          </p:cNvPr>
          <p:cNvCxnSpPr>
            <a:cxnSpLocks/>
            <a:stCxn id="15" idx="1"/>
          </p:cNvCxnSpPr>
          <p:nvPr/>
        </p:nvCxnSpPr>
        <p:spPr>
          <a:xfrm flipH="1" flipV="1">
            <a:off x="2878282" y="3894772"/>
            <a:ext cx="3104285" cy="469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Left Brace 14">
            <a:extLst>
              <a:ext uri="{FF2B5EF4-FFF2-40B4-BE49-F238E27FC236}">
                <a16:creationId xmlns:a16="http://schemas.microsoft.com/office/drawing/2014/main" id="{9ABE9615-D532-F3B2-5198-B6B0985BDA2D}"/>
              </a:ext>
            </a:extLst>
          </p:cNvPr>
          <p:cNvSpPr/>
          <p:nvPr/>
        </p:nvSpPr>
        <p:spPr>
          <a:xfrm>
            <a:off x="5982567" y="3428439"/>
            <a:ext cx="251978" cy="18709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64834756-3F8F-68CB-517D-C9196041EC27}"/>
              </a:ext>
            </a:extLst>
          </p:cNvPr>
          <p:cNvSpPr txBox="1"/>
          <p:nvPr/>
        </p:nvSpPr>
        <p:spPr>
          <a:xfrm>
            <a:off x="259773" y="270164"/>
            <a:ext cx="2647328" cy="369332"/>
          </a:xfrm>
          <a:prstGeom prst="rect">
            <a:avLst/>
          </a:prstGeom>
          <a:solidFill>
            <a:schemeClr val="accent1"/>
          </a:solidFill>
        </p:spPr>
        <p:txBody>
          <a:bodyPr wrap="none" rtlCol="0">
            <a:spAutoFit/>
          </a:bodyPr>
          <a:lstStyle/>
          <a:p>
            <a:r>
              <a:rPr lang="en-US" b="1">
                <a:solidFill>
                  <a:schemeClr val="bg1"/>
                </a:solidFill>
                <a:latin typeface="Calibri" panose="020F0502020204030204" pitchFamily="34" charset="0"/>
                <a:cs typeface="Calibri" panose="020F0502020204030204" pitchFamily="34" charset="0"/>
              </a:rPr>
              <a:t>NON-METERED ACCOUNT</a:t>
            </a:r>
          </a:p>
        </p:txBody>
      </p:sp>
    </p:spTree>
    <p:extLst>
      <p:ext uri="{BB962C8B-B14F-4D97-AF65-F5344CB8AC3E}">
        <p14:creationId xmlns:p14="http://schemas.microsoft.com/office/powerpoint/2010/main" val="546160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4CD90-0B1A-63D1-E5EB-5B9D5D2620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D01209-9C15-52BF-DB31-6F19880400C6}"/>
              </a:ext>
            </a:extLst>
          </p:cNvPr>
          <p:cNvSpPr>
            <a:spLocks noGrp="1"/>
          </p:cNvSpPr>
          <p:nvPr>
            <p:ph type="title"/>
          </p:nvPr>
        </p:nvSpPr>
        <p:spPr>
          <a:xfrm>
            <a:off x="6095618" y="841872"/>
            <a:ext cx="5860472" cy="986367"/>
          </a:xfrm>
        </p:spPr>
        <p:txBody>
          <a:bodyPr>
            <a:normAutofit/>
          </a:bodyPr>
          <a:lstStyle/>
          <a:p>
            <a:r>
              <a:rPr lang="en-US" sz="4400"/>
              <a:t>What is on my water bill?</a:t>
            </a:r>
          </a:p>
        </p:txBody>
      </p:sp>
      <p:sp>
        <p:nvSpPr>
          <p:cNvPr id="3" name="Content Placeholder 2">
            <a:extLst>
              <a:ext uri="{FF2B5EF4-FFF2-40B4-BE49-F238E27FC236}">
                <a16:creationId xmlns:a16="http://schemas.microsoft.com/office/drawing/2014/main" id="{5C2E802B-D334-432F-B86D-E38CCF8FC1D0}"/>
              </a:ext>
            </a:extLst>
          </p:cNvPr>
          <p:cNvSpPr>
            <a:spLocks noGrp="1"/>
          </p:cNvSpPr>
          <p:nvPr>
            <p:ph idx="1"/>
          </p:nvPr>
        </p:nvSpPr>
        <p:spPr>
          <a:xfrm>
            <a:off x="6096000" y="2011680"/>
            <a:ext cx="5334381" cy="4170911"/>
          </a:xfrm>
        </p:spPr>
        <p:txBody>
          <a:bodyPr>
            <a:noAutofit/>
          </a:bodyPr>
          <a:lstStyle/>
          <a:p>
            <a:r>
              <a:rPr lang="en-US" sz="2000"/>
              <a:t>If planning to pay by check, you can rip this final portion off</a:t>
            </a:r>
          </a:p>
          <a:p>
            <a:r>
              <a:rPr lang="en-US" sz="2000"/>
              <a:t>Mail the check along with the bottom portion of the page</a:t>
            </a:r>
          </a:p>
          <a:p>
            <a:pPr marL="0" indent="0">
              <a:buNone/>
            </a:pPr>
            <a:endParaRPr lang="en-US" sz="2000"/>
          </a:p>
          <a:p>
            <a:pPr marL="0" indent="0">
              <a:buNone/>
            </a:pPr>
            <a:endParaRPr lang="en-US" sz="2000"/>
          </a:p>
          <a:p>
            <a:r>
              <a:rPr lang="en-US" sz="2000"/>
              <a:t>The second page of the bill explains the “assessment details” of the property</a:t>
            </a:r>
          </a:p>
          <a:p>
            <a:r>
              <a:rPr lang="en-US" sz="2000"/>
              <a:t>Overall amount due is based on various measurements and the number of plumbing fixtures</a:t>
            </a:r>
          </a:p>
          <a:p>
            <a:endParaRPr lang="en-US" sz="2000"/>
          </a:p>
        </p:txBody>
      </p:sp>
      <p:sp>
        <p:nvSpPr>
          <p:cNvPr id="4" name="Date Placeholder 3">
            <a:extLst>
              <a:ext uri="{FF2B5EF4-FFF2-40B4-BE49-F238E27FC236}">
                <a16:creationId xmlns:a16="http://schemas.microsoft.com/office/drawing/2014/main" id="{51190DF7-8893-E414-6D32-BE234FF8DD54}"/>
              </a:ext>
            </a:extLst>
          </p:cNvPr>
          <p:cNvSpPr>
            <a:spLocks noGrp="1"/>
          </p:cNvSpPr>
          <p:nvPr>
            <p:ph type="dt" sz="half" idx="10"/>
          </p:nvPr>
        </p:nvSpPr>
        <p:spPr/>
        <p:txBody>
          <a:bodyPr/>
          <a:lstStyle/>
          <a:p>
            <a:fld id="{F467F6A9-7087-4F92-907B-769A4C81484D}" type="datetime4">
              <a:rPr lang="en-US" smtClean="0"/>
              <a:t>April 12, 2024</a:t>
            </a:fld>
            <a:endParaRPr lang="en-US"/>
          </a:p>
        </p:txBody>
      </p:sp>
      <p:sp>
        <p:nvSpPr>
          <p:cNvPr id="5" name="Slide Number Placeholder 4">
            <a:extLst>
              <a:ext uri="{FF2B5EF4-FFF2-40B4-BE49-F238E27FC236}">
                <a16:creationId xmlns:a16="http://schemas.microsoft.com/office/drawing/2014/main" id="{90D1315B-3320-F15F-C0B2-BE04D7CFA7E1}"/>
              </a:ext>
            </a:extLst>
          </p:cNvPr>
          <p:cNvSpPr>
            <a:spLocks noGrp="1"/>
          </p:cNvSpPr>
          <p:nvPr>
            <p:ph type="sldNum" sz="quarter" idx="12"/>
          </p:nvPr>
        </p:nvSpPr>
        <p:spPr/>
        <p:txBody>
          <a:bodyPr/>
          <a:lstStyle/>
          <a:p>
            <a:fld id="{17804905-DFE6-4899-A433-AFD9774A8772}" type="slidenum">
              <a:rPr lang="en-US" smtClean="0"/>
              <a:t>16</a:t>
            </a:fld>
            <a:endParaRPr lang="en-US"/>
          </a:p>
        </p:txBody>
      </p:sp>
      <p:pic>
        <p:nvPicPr>
          <p:cNvPr id="6" name="Picture 5">
            <a:extLst>
              <a:ext uri="{FF2B5EF4-FFF2-40B4-BE49-F238E27FC236}">
                <a16:creationId xmlns:a16="http://schemas.microsoft.com/office/drawing/2014/main" id="{FD7BCDA3-75B6-89D2-4828-DE03245991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08742"/>
            <a:ext cx="6125430" cy="2743583"/>
          </a:xfrm>
          <a:prstGeom prst="rect">
            <a:avLst/>
          </a:prstGeom>
        </p:spPr>
      </p:pic>
      <p:pic>
        <p:nvPicPr>
          <p:cNvPr id="7" name="Picture 6">
            <a:extLst>
              <a:ext uri="{FF2B5EF4-FFF2-40B4-BE49-F238E27FC236}">
                <a16:creationId xmlns:a16="http://schemas.microsoft.com/office/drawing/2014/main" id="{C9E950E4-0DCD-DAAF-7E7D-C6FB23DC16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580" y="4485568"/>
            <a:ext cx="5734850" cy="1390844"/>
          </a:xfrm>
          <a:prstGeom prst="rect">
            <a:avLst/>
          </a:prstGeom>
        </p:spPr>
      </p:pic>
      <p:sp>
        <p:nvSpPr>
          <p:cNvPr id="8" name="TextBox 7">
            <a:extLst>
              <a:ext uri="{FF2B5EF4-FFF2-40B4-BE49-F238E27FC236}">
                <a16:creationId xmlns:a16="http://schemas.microsoft.com/office/drawing/2014/main" id="{C2B3628E-847B-AEBD-1A0F-EC668FE5E953}"/>
              </a:ext>
            </a:extLst>
          </p:cNvPr>
          <p:cNvSpPr txBox="1"/>
          <p:nvPr/>
        </p:nvSpPr>
        <p:spPr>
          <a:xfrm>
            <a:off x="259773" y="270164"/>
            <a:ext cx="2647328" cy="369332"/>
          </a:xfrm>
          <a:prstGeom prst="rect">
            <a:avLst/>
          </a:prstGeom>
          <a:solidFill>
            <a:schemeClr val="accent1"/>
          </a:solidFill>
        </p:spPr>
        <p:txBody>
          <a:bodyPr wrap="none" rtlCol="0">
            <a:spAutoFit/>
          </a:bodyPr>
          <a:lstStyle/>
          <a:p>
            <a:r>
              <a:rPr lang="en-US" b="1">
                <a:solidFill>
                  <a:schemeClr val="bg1"/>
                </a:solidFill>
                <a:latin typeface="Calibri" panose="020F0502020204030204" pitchFamily="34" charset="0"/>
                <a:cs typeface="Calibri" panose="020F0502020204030204" pitchFamily="34" charset="0"/>
              </a:rPr>
              <a:t>NON-METERED ACCOUNT</a:t>
            </a:r>
          </a:p>
        </p:txBody>
      </p:sp>
    </p:spTree>
    <p:extLst>
      <p:ext uri="{BB962C8B-B14F-4D97-AF65-F5344CB8AC3E}">
        <p14:creationId xmlns:p14="http://schemas.microsoft.com/office/powerpoint/2010/main" val="2601179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5E873-D374-D181-7FA0-4260AF1F64CF}"/>
              </a:ext>
            </a:extLst>
          </p:cNvPr>
          <p:cNvSpPr>
            <a:spLocks noGrp="1"/>
          </p:cNvSpPr>
          <p:nvPr>
            <p:ph type="title"/>
          </p:nvPr>
        </p:nvSpPr>
        <p:spPr/>
        <p:txBody>
          <a:bodyPr/>
          <a:lstStyle/>
          <a:p>
            <a:r>
              <a:rPr lang="en-US"/>
              <a:t>Water Bill Charges Defined</a:t>
            </a:r>
          </a:p>
        </p:txBody>
      </p:sp>
      <p:sp>
        <p:nvSpPr>
          <p:cNvPr id="3" name="Content Placeholder 2">
            <a:extLst>
              <a:ext uri="{FF2B5EF4-FFF2-40B4-BE49-F238E27FC236}">
                <a16:creationId xmlns:a16="http://schemas.microsoft.com/office/drawing/2014/main" id="{84048E3E-440E-0A21-A0E0-9DD3044EB7EE}"/>
              </a:ext>
            </a:extLst>
          </p:cNvPr>
          <p:cNvSpPr>
            <a:spLocks noGrp="1"/>
          </p:cNvSpPr>
          <p:nvPr>
            <p:ph idx="1"/>
          </p:nvPr>
        </p:nvSpPr>
        <p:spPr/>
        <p:txBody>
          <a:bodyPr>
            <a:normAutofit/>
          </a:bodyPr>
          <a:lstStyle/>
          <a:p>
            <a:r>
              <a:rPr lang="en-US" b="1"/>
              <a:t>Water: </a:t>
            </a:r>
            <a:r>
              <a:rPr lang="en-US"/>
              <a:t>The amount of water you are billed for is based on a meter reading or, for non-metered accounts, characteristics of the building</a:t>
            </a:r>
          </a:p>
          <a:p>
            <a:r>
              <a:rPr lang="en-US" b="1"/>
              <a:t>Sewer: </a:t>
            </a:r>
            <a:r>
              <a:rPr lang="en-US"/>
              <a:t>Corresponds to 100% of your water charge</a:t>
            </a:r>
          </a:p>
          <a:p>
            <a:r>
              <a:rPr lang="en-US" b="1"/>
              <a:t>Garbage: </a:t>
            </a:r>
            <a:r>
              <a:rPr lang="en-US"/>
              <a:t>Flat rate fee assessed monthly ($9.50/</a:t>
            </a:r>
            <a:r>
              <a:rPr lang="en-US" err="1"/>
              <a:t>mo</a:t>
            </a:r>
            <a:r>
              <a:rPr lang="en-US"/>
              <a:t> per dwelling unit)</a:t>
            </a:r>
          </a:p>
          <a:p>
            <a:r>
              <a:rPr lang="en-US" b="1"/>
              <a:t>Water-Sewer Tax: </a:t>
            </a:r>
            <a:r>
              <a:rPr lang="en-US"/>
              <a:t>Charged at a rate of $2.51 per 1,000 gallons of water/sewer usage</a:t>
            </a:r>
          </a:p>
          <a:p>
            <a:endParaRPr lang="en-US"/>
          </a:p>
        </p:txBody>
      </p:sp>
      <p:sp>
        <p:nvSpPr>
          <p:cNvPr id="4" name="Date Placeholder 3">
            <a:extLst>
              <a:ext uri="{FF2B5EF4-FFF2-40B4-BE49-F238E27FC236}">
                <a16:creationId xmlns:a16="http://schemas.microsoft.com/office/drawing/2014/main" id="{2EA0B23D-AED9-C3A5-81B3-F9448EE0ED95}"/>
              </a:ext>
            </a:extLst>
          </p:cNvPr>
          <p:cNvSpPr>
            <a:spLocks noGrp="1"/>
          </p:cNvSpPr>
          <p:nvPr>
            <p:ph type="dt" sz="half" idx="10"/>
          </p:nvPr>
        </p:nvSpPr>
        <p:spPr/>
        <p:txBody>
          <a:bodyPr/>
          <a:lstStyle/>
          <a:p>
            <a:fld id="{F467F6A9-7087-4F92-907B-769A4C81484D}" type="datetime4">
              <a:rPr lang="en-US" smtClean="0"/>
              <a:t>April 12, 2024</a:t>
            </a:fld>
            <a:endParaRPr lang="en-US"/>
          </a:p>
        </p:txBody>
      </p:sp>
      <p:sp>
        <p:nvSpPr>
          <p:cNvPr id="5" name="Slide Number Placeholder 4">
            <a:extLst>
              <a:ext uri="{FF2B5EF4-FFF2-40B4-BE49-F238E27FC236}">
                <a16:creationId xmlns:a16="http://schemas.microsoft.com/office/drawing/2014/main" id="{5AD1D587-7940-C4A3-A849-C9BCAAE7584E}"/>
              </a:ext>
            </a:extLst>
          </p:cNvPr>
          <p:cNvSpPr>
            <a:spLocks noGrp="1"/>
          </p:cNvSpPr>
          <p:nvPr>
            <p:ph type="sldNum" sz="quarter" idx="12"/>
          </p:nvPr>
        </p:nvSpPr>
        <p:spPr/>
        <p:txBody>
          <a:bodyPr/>
          <a:lstStyle/>
          <a:p>
            <a:fld id="{17804905-DFE6-4899-A433-AFD9774A8772}" type="slidenum">
              <a:rPr lang="en-US" smtClean="0"/>
              <a:t>17</a:t>
            </a:fld>
            <a:endParaRPr lang="en-US"/>
          </a:p>
        </p:txBody>
      </p:sp>
    </p:spTree>
    <p:extLst>
      <p:ext uri="{BB962C8B-B14F-4D97-AF65-F5344CB8AC3E}">
        <p14:creationId xmlns:p14="http://schemas.microsoft.com/office/powerpoint/2010/main" val="1391623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72430-8BA3-61C9-CC58-67B19892C614}"/>
              </a:ext>
            </a:extLst>
          </p:cNvPr>
          <p:cNvSpPr>
            <a:spLocks noGrp="1"/>
          </p:cNvSpPr>
          <p:nvPr>
            <p:ph type="title"/>
          </p:nvPr>
        </p:nvSpPr>
        <p:spPr/>
        <p:txBody>
          <a:bodyPr/>
          <a:lstStyle/>
          <a:p>
            <a:r>
              <a:rPr lang="en-US"/>
              <a:t>Where does the money go?</a:t>
            </a:r>
          </a:p>
        </p:txBody>
      </p:sp>
      <p:sp>
        <p:nvSpPr>
          <p:cNvPr id="3" name="Content Placeholder 2">
            <a:extLst>
              <a:ext uri="{FF2B5EF4-FFF2-40B4-BE49-F238E27FC236}">
                <a16:creationId xmlns:a16="http://schemas.microsoft.com/office/drawing/2014/main" id="{1AA13C2E-01BC-5935-C0D9-84CC11AD2B51}"/>
              </a:ext>
            </a:extLst>
          </p:cNvPr>
          <p:cNvSpPr>
            <a:spLocks noGrp="1"/>
          </p:cNvSpPr>
          <p:nvPr>
            <p:ph idx="1"/>
          </p:nvPr>
        </p:nvSpPr>
        <p:spPr/>
        <p:txBody>
          <a:bodyPr>
            <a:noAutofit/>
          </a:bodyPr>
          <a:lstStyle/>
          <a:p>
            <a:pPr marL="0" indent="0">
              <a:buNone/>
            </a:pPr>
            <a:r>
              <a:rPr lang="en-US" sz="2400"/>
              <a:t>Many people wonder where the money from their bill actually ends up. The answer depends upon which part of the bill is being considered.</a:t>
            </a:r>
          </a:p>
          <a:p>
            <a:r>
              <a:rPr lang="en-US" sz="2400"/>
              <a:t>The </a:t>
            </a:r>
            <a:r>
              <a:rPr lang="en-US" sz="2400" b="1"/>
              <a:t>water and sewer charges </a:t>
            </a:r>
            <a:r>
              <a:rPr lang="en-US" sz="2400"/>
              <a:t>go to the City of Chicago Department of Water Management to help fund projects that keep the infrastructure updated and functioning</a:t>
            </a:r>
          </a:p>
          <a:p>
            <a:r>
              <a:rPr lang="en-US" sz="2400"/>
              <a:t>The </a:t>
            </a:r>
            <a:r>
              <a:rPr lang="en-US" sz="2400" b="1"/>
              <a:t>garbage fee </a:t>
            </a:r>
            <a:r>
              <a:rPr lang="en-US" sz="2400"/>
              <a:t>helps keep city streets clean, and pays for all facets of collection and disposal</a:t>
            </a:r>
          </a:p>
          <a:p>
            <a:r>
              <a:rPr lang="en-US" sz="2400"/>
              <a:t>The </a:t>
            </a:r>
            <a:r>
              <a:rPr lang="en-US" sz="2400" b="1"/>
              <a:t>water-sewer tax </a:t>
            </a:r>
            <a:r>
              <a:rPr lang="en-US" sz="2400"/>
              <a:t>is utilized to help make mandated pension payments </a:t>
            </a:r>
          </a:p>
          <a:p>
            <a:r>
              <a:rPr lang="en-US" sz="2400"/>
              <a:t>In short, the money we pay goes toward ensuring that these vital systems continue to work</a:t>
            </a:r>
          </a:p>
          <a:p>
            <a:endParaRPr lang="en-US" sz="2400"/>
          </a:p>
        </p:txBody>
      </p:sp>
      <p:sp>
        <p:nvSpPr>
          <p:cNvPr id="4" name="Date Placeholder 3">
            <a:extLst>
              <a:ext uri="{FF2B5EF4-FFF2-40B4-BE49-F238E27FC236}">
                <a16:creationId xmlns:a16="http://schemas.microsoft.com/office/drawing/2014/main" id="{1D746F2F-D27C-57BF-C75C-052C1F8C7688}"/>
              </a:ext>
            </a:extLst>
          </p:cNvPr>
          <p:cNvSpPr>
            <a:spLocks noGrp="1"/>
          </p:cNvSpPr>
          <p:nvPr>
            <p:ph type="dt" sz="half" idx="10"/>
          </p:nvPr>
        </p:nvSpPr>
        <p:spPr/>
        <p:txBody>
          <a:bodyPr/>
          <a:lstStyle/>
          <a:p>
            <a:fld id="{F467F6A9-7087-4F92-907B-769A4C81484D}" type="datetime4">
              <a:rPr lang="en-US" smtClean="0"/>
              <a:t>April 12, 2024</a:t>
            </a:fld>
            <a:endParaRPr lang="en-US"/>
          </a:p>
        </p:txBody>
      </p:sp>
      <p:sp>
        <p:nvSpPr>
          <p:cNvPr id="5" name="Slide Number Placeholder 4">
            <a:extLst>
              <a:ext uri="{FF2B5EF4-FFF2-40B4-BE49-F238E27FC236}">
                <a16:creationId xmlns:a16="http://schemas.microsoft.com/office/drawing/2014/main" id="{19CF05E8-97A7-EC42-7B46-9242DEE10127}"/>
              </a:ext>
            </a:extLst>
          </p:cNvPr>
          <p:cNvSpPr>
            <a:spLocks noGrp="1"/>
          </p:cNvSpPr>
          <p:nvPr>
            <p:ph type="sldNum" sz="quarter" idx="12"/>
          </p:nvPr>
        </p:nvSpPr>
        <p:spPr/>
        <p:txBody>
          <a:bodyPr/>
          <a:lstStyle/>
          <a:p>
            <a:fld id="{17804905-DFE6-4899-A433-AFD9774A8772}" type="slidenum">
              <a:rPr lang="en-US" smtClean="0"/>
              <a:t>18</a:t>
            </a:fld>
            <a:endParaRPr lang="en-US"/>
          </a:p>
        </p:txBody>
      </p:sp>
    </p:spTree>
    <p:extLst>
      <p:ext uri="{BB962C8B-B14F-4D97-AF65-F5344CB8AC3E}">
        <p14:creationId xmlns:p14="http://schemas.microsoft.com/office/powerpoint/2010/main" val="3071289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0EA23-B3CB-8F75-269A-C5A1CAD7EF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A9E9CD-EBF4-9005-9D14-DA3C8B427E2B}"/>
              </a:ext>
            </a:extLst>
          </p:cNvPr>
          <p:cNvSpPr>
            <a:spLocks noGrp="1"/>
          </p:cNvSpPr>
          <p:nvPr>
            <p:ph type="title"/>
          </p:nvPr>
        </p:nvSpPr>
        <p:spPr/>
        <p:txBody>
          <a:bodyPr/>
          <a:lstStyle/>
          <a:p>
            <a:r>
              <a:rPr lang="en-US"/>
              <a:t>Where can I find assistance?</a:t>
            </a:r>
          </a:p>
        </p:txBody>
      </p:sp>
      <p:sp>
        <p:nvSpPr>
          <p:cNvPr id="3" name="Text Placeholder 2">
            <a:extLst>
              <a:ext uri="{FF2B5EF4-FFF2-40B4-BE49-F238E27FC236}">
                <a16:creationId xmlns:a16="http://schemas.microsoft.com/office/drawing/2014/main" id="{9296DF63-643C-0834-B630-3697F80219CE}"/>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E7BC065D-06DE-55D5-9EF5-67431AF16191}"/>
              </a:ext>
            </a:extLst>
          </p:cNvPr>
          <p:cNvSpPr>
            <a:spLocks noGrp="1"/>
          </p:cNvSpPr>
          <p:nvPr>
            <p:ph type="dt" sz="half" idx="10"/>
          </p:nvPr>
        </p:nvSpPr>
        <p:spPr/>
        <p:txBody>
          <a:bodyPr/>
          <a:lstStyle/>
          <a:p>
            <a:fld id="{76D076FB-D146-4602-8C8D-44701BF41C56}" type="datetime4">
              <a:rPr lang="en-US" smtClean="0"/>
              <a:t>April 12, 2024</a:t>
            </a:fld>
            <a:endParaRPr lang="en-US"/>
          </a:p>
        </p:txBody>
      </p:sp>
      <p:sp>
        <p:nvSpPr>
          <p:cNvPr id="5" name="Slide Number Placeholder 4">
            <a:extLst>
              <a:ext uri="{FF2B5EF4-FFF2-40B4-BE49-F238E27FC236}">
                <a16:creationId xmlns:a16="http://schemas.microsoft.com/office/drawing/2014/main" id="{7E0CACB0-8A69-B990-54F4-EE22326E5162}"/>
              </a:ext>
            </a:extLst>
          </p:cNvPr>
          <p:cNvSpPr>
            <a:spLocks noGrp="1"/>
          </p:cNvSpPr>
          <p:nvPr>
            <p:ph type="sldNum" sz="quarter" idx="12"/>
          </p:nvPr>
        </p:nvSpPr>
        <p:spPr/>
        <p:txBody>
          <a:bodyPr/>
          <a:lstStyle/>
          <a:p>
            <a:fld id="{17804905-DFE6-4899-A433-AFD9774A8772}" type="slidenum">
              <a:rPr lang="en-US" smtClean="0"/>
              <a:t>19</a:t>
            </a:fld>
            <a:endParaRPr lang="en-US"/>
          </a:p>
        </p:txBody>
      </p:sp>
    </p:spTree>
    <p:extLst>
      <p:ext uri="{BB962C8B-B14F-4D97-AF65-F5344CB8AC3E}">
        <p14:creationId xmlns:p14="http://schemas.microsoft.com/office/powerpoint/2010/main" val="4004027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0DED3-A268-0A35-184E-3186C14A6069}"/>
              </a:ext>
            </a:extLst>
          </p:cNvPr>
          <p:cNvSpPr>
            <a:spLocks noGrp="1"/>
          </p:cNvSpPr>
          <p:nvPr>
            <p:ph type="ctrTitle"/>
          </p:nvPr>
        </p:nvSpPr>
        <p:spPr/>
        <p:txBody>
          <a:bodyPr/>
          <a:lstStyle/>
          <a:p>
            <a:r>
              <a:rPr lang="en-US"/>
              <a:t>Water Affordability</a:t>
            </a:r>
          </a:p>
        </p:txBody>
      </p:sp>
      <p:sp>
        <p:nvSpPr>
          <p:cNvPr id="3" name="Subtitle 2">
            <a:extLst>
              <a:ext uri="{FF2B5EF4-FFF2-40B4-BE49-F238E27FC236}">
                <a16:creationId xmlns:a16="http://schemas.microsoft.com/office/drawing/2014/main" id="{E176C00C-2290-2126-5DC5-7D34DD0BFE5A}"/>
              </a:ext>
            </a:extLst>
          </p:cNvPr>
          <p:cNvSpPr>
            <a:spLocks noGrp="1"/>
          </p:cNvSpPr>
          <p:nvPr>
            <p:ph type="subTitle" idx="1"/>
          </p:nvPr>
        </p:nvSpPr>
        <p:spPr/>
        <p:txBody>
          <a:bodyPr/>
          <a:lstStyle/>
          <a:p>
            <a:r>
              <a:rPr lang="en-US"/>
              <a:t>Topic overview &amp; What you can do</a:t>
            </a:r>
          </a:p>
        </p:txBody>
      </p:sp>
    </p:spTree>
    <p:extLst>
      <p:ext uri="{BB962C8B-B14F-4D97-AF65-F5344CB8AC3E}">
        <p14:creationId xmlns:p14="http://schemas.microsoft.com/office/powerpoint/2010/main" val="1891881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330FB-2328-7115-C699-A271664EB178}"/>
              </a:ext>
            </a:extLst>
          </p:cNvPr>
          <p:cNvSpPr>
            <a:spLocks noGrp="1"/>
          </p:cNvSpPr>
          <p:nvPr>
            <p:ph type="title"/>
          </p:nvPr>
        </p:nvSpPr>
        <p:spPr/>
        <p:txBody>
          <a:bodyPr/>
          <a:lstStyle/>
          <a:p>
            <a:r>
              <a:rPr lang="en-US"/>
              <a:t>Utility Billing Relief </a:t>
            </a:r>
          </a:p>
        </p:txBody>
      </p:sp>
      <p:sp>
        <p:nvSpPr>
          <p:cNvPr id="3" name="Content Placeholder 2">
            <a:extLst>
              <a:ext uri="{FF2B5EF4-FFF2-40B4-BE49-F238E27FC236}">
                <a16:creationId xmlns:a16="http://schemas.microsoft.com/office/drawing/2014/main" id="{771ABA06-67DD-738C-6D25-BB8736A2F04B}"/>
              </a:ext>
            </a:extLst>
          </p:cNvPr>
          <p:cNvSpPr>
            <a:spLocks noGrp="1"/>
          </p:cNvSpPr>
          <p:nvPr>
            <p:ph idx="1"/>
          </p:nvPr>
        </p:nvSpPr>
        <p:spPr>
          <a:xfrm>
            <a:off x="676656" y="2011680"/>
            <a:ext cx="6285253" cy="3766185"/>
          </a:xfrm>
        </p:spPr>
        <p:txBody>
          <a:bodyPr>
            <a:normAutofit/>
          </a:bodyPr>
          <a:lstStyle/>
          <a:p>
            <a:pPr marL="0" indent="0">
              <a:buNone/>
            </a:pPr>
            <a:r>
              <a:rPr lang="en-US"/>
              <a:t>The Utility Billing Relief Program (UBR) is a City of Chicago program intended to make water and sewer bills more affordable for qualifying Chicago residents.</a:t>
            </a:r>
          </a:p>
          <a:p>
            <a:pPr marL="0" indent="0">
              <a:buNone/>
            </a:pPr>
            <a:endParaRPr lang="en-US"/>
          </a:p>
          <a:p>
            <a:pPr marL="0" indent="0">
              <a:buNone/>
            </a:pPr>
            <a:r>
              <a:rPr lang="en-US" sz="2200" b="1"/>
              <a:t>How to Apply:</a:t>
            </a:r>
          </a:p>
          <a:p>
            <a:r>
              <a:rPr lang="en-US" sz="2200"/>
              <a:t>Apply for UBR by contacting CEDA: (312) 782-CEDA</a:t>
            </a:r>
          </a:p>
          <a:p>
            <a:r>
              <a:rPr lang="en-US" sz="2200"/>
              <a:t>Apply with UBR online application: utilitybill.chicago.gov</a:t>
            </a:r>
          </a:p>
          <a:p>
            <a:pPr marL="0" indent="0">
              <a:buNone/>
            </a:pPr>
            <a:endParaRPr lang="en-US"/>
          </a:p>
        </p:txBody>
      </p:sp>
      <p:sp>
        <p:nvSpPr>
          <p:cNvPr id="4" name="Date Placeholder 3">
            <a:extLst>
              <a:ext uri="{FF2B5EF4-FFF2-40B4-BE49-F238E27FC236}">
                <a16:creationId xmlns:a16="http://schemas.microsoft.com/office/drawing/2014/main" id="{0D2245CB-2AB1-92A9-721D-5027871A1369}"/>
              </a:ext>
            </a:extLst>
          </p:cNvPr>
          <p:cNvSpPr>
            <a:spLocks noGrp="1"/>
          </p:cNvSpPr>
          <p:nvPr>
            <p:ph type="dt" sz="half" idx="10"/>
          </p:nvPr>
        </p:nvSpPr>
        <p:spPr/>
        <p:txBody>
          <a:bodyPr/>
          <a:lstStyle/>
          <a:p>
            <a:fld id="{F467F6A9-7087-4F92-907B-769A4C81484D}" type="datetime4">
              <a:rPr lang="en-US" smtClean="0"/>
              <a:t>April 12, 2024</a:t>
            </a:fld>
            <a:endParaRPr lang="en-US"/>
          </a:p>
        </p:txBody>
      </p:sp>
      <p:sp>
        <p:nvSpPr>
          <p:cNvPr id="5" name="Slide Number Placeholder 4">
            <a:extLst>
              <a:ext uri="{FF2B5EF4-FFF2-40B4-BE49-F238E27FC236}">
                <a16:creationId xmlns:a16="http://schemas.microsoft.com/office/drawing/2014/main" id="{0B0A0423-E3BD-7007-1E96-EE3B845ACD48}"/>
              </a:ext>
            </a:extLst>
          </p:cNvPr>
          <p:cNvSpPr>
            <a:spLocks noGrp="1"/>
          </p:cNvSpPr>
          <p:nvPr>
            <p:ph type="sldNum" sz="quarter" idx="12"/>
          </p:nvPr>
        </p:nvSpPr>
        <p:spPr/>
        <p:txBody>
          <a:bodyPr/>
          <a:lstStyle/>
          <a:p>
            <a:fld id="{17804905-DFE6-4899-A433-AFD9774A8772}" type="slidenum">
              <a:rPr lang="en-US" smtClean="0"/>
              <a:t>20</a:t>
            </a:fld>
            <a:endParaRPr lang="en-US"/>
          </a:p>
        </p:txBody>
      </p:sp>
      <p:pic>
        <p:nvPicPr>
          <p:cNvPr id="6" name="Content Placeholder 7" descr="A screenshot of a phone&#10;&#10;Description automatically generated">
            <a:extLst>
              <a:ext uri="{FF2B5EF4-FFF2-40B4-BE49-F238E27FC236}">
                <a16:creationId xmlns:a16="http://schemas.microsoft.com/office/drawing/2014/main" id="{A7468DDB-FD8B-5737-C77F-2141465880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6681" y="1663337"/>
            <a:ext cx="4806362" cy="3348746"/>
          </a:xfrm>
          <a:prstGeom prst="rect">
            <a:avLst/>
          </a:prstGeom>
          <a:ln>
            <a:solidFill>
              <a:schemeClr val="bg2"/>
            </a:solidFill>
          </a:ln>
        </p:spPr>
      </p:pic>
      <p:sp>
        <p:nvSpPr>
          <p:cNvPr id="7" name="TextBox 6">
            <a:extLst>
              <a:ext uri="{FF2B5EF4-FFF2-40B4-BE49-F238E27FC236}">
                <a16:creationId xmlns:a16="http://schemas.microsoft.com/office/drawing/2014/main" id="{2F90A5EF-E3F1-CFBC-C005-E5BD4F05F51C}"/>
              </a:ext>
            </a:extLst>
          </p:cNvPr>
          <p:cNvSpPr txBox="1"/>
          <p:nvPr/>
        </p:nvSpPr>
        <p:spPr>
          <a:xfrm>
            <a:off x="9618739" y="5056163"/>
            <a:ext cx="2409570" cy="276999"/>
          </a:xfrm>
          <a:prstGeom prst="rect">
            <a:avLst/>
          </a:prstGeom>
          <a:noFill/>
        </p:spPr>
        <p:txBody>
          <a:bodyPr wrap="none" rtlCol="0">
            <a:spAutoFit/>
          </a:bodyPr>
          <a:lstStyle/>
          <a:p>
            <a:r>
              <a:rPr lang="en-US" sz="1200"/>
              <a:t>SOURCE: </a:t>
            </a:r>
            <a:r>
              <a:rPr lang="en-US" sz="1200">
                <a:hlinkClick r:id="rId4"/>
              </a:rPr>
              <a:t>chicago.docugateway.com</a:t>
            </a:r>
            <a:endParaRPr lang="en-US" sz="1200"/>
          </a:p>
        </p:txBody>
      </p:sp>
    </p:spTree>
    <p:extLst>
      <p:ext uri="{BB962C8B-B14F-4D97-AF65-F5344CB8AC3E}">
        <p14:creationId xmlns:p14="http://schemas.microsoft.com/office/powerpoint/2010/main" val="1294999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A8317-C660-F916-536F-E60AF784E519}"/>
              </a:ext>
            </a:extLst>
          </p:cNvPr>
          <p:cNvSpPr>
            <a:spLocks noGrp="1"/>
          </p:cNvSpPr>
          <p:nvPr>
            <p:ph type="title"/>
          </p:nvPr>
        </p:nvSpPr>
        <p:spPr/>
        <p:txBody>
          <a:bodyPr/>
          <a:lstStyle/>
          <a:p>
            <a:r>
              <a:rPr lang="en-US"/>
              <a:t>Utility Billing Relief </a:t>
            </a:r>
          </a:p>
        </p:txBody>
      </p:sp>
      <p:sp>
        <p:nvSpPr>
          <p:cNvPr id="3" name="Content Placeholder 2">
            <a:extLst>
              <a:ext uri="{FF2B5EF4-FFF2-40B4-BE49-F238E27FC236}">
                <a16:creationId xmlns:a16="http://schemas.microsoft.com/office/drawing/2014/main" id="{51E601EC-A108-4BDB-CF6C-67030AB3B863}"/>
              </a:ext>
            </a:extLst>
          </p:cNvPr>
          <p:cNvSpPr>
            <a:spLocks noGrp="1"/>
          </p:cNvSpPr>
          <p:nvPr>
            <p:ph idx="1"/>
          </p:nvPr>
        </p:nvSpPr>
        <p:spPr>
          <a:xfrm>
            <a:off x="676656" y="2011680"/>
            <a:ext cx="6769851" cy="3766185"/>
          </a:xfrm>
        </p:spPr>
        <p:txBody>
          <a:bodyPr>
            <a:normAutofit fontScale="62500" lnSpcReduction="20000"/>
          </a:bodyPr>
          <a:lstStyle/>
          <a:p>
            <a:pPr marL="0" indent="0">
              <a:buNone/>
            </a:pPr>
            <a:r>
              <a:rPr lang="en-US" b="1"/>
              <a:t>Eligibility requirements:</a:t>
            </a:r>
          </a:p>
          <a:p>
            <a:r>
              <a:rPr lang="en-US"/>
              <a:t>Property must be a single family or 2-unit</a:t>
            </a:r>
          </a:p>
          <a:p>
            <a:r>
              <a:rPr lang="en-US"/>
              <a:t>Applicant must be an owner of the property</a:t>
            </a:r>
          </a:p>
          <a:p>
            <a:r>
              <a:rPr lang="en-US"/>
              <a:t>Applicant must reside in the property</a:t>
            </a:r>
          </a:p>
          <a:p>
            <a:r>
              <a:rPr lang="en-US"/>
              <a:t>Applicant must meet the income eligibility requirements</a:t>
            </a:r>
          </a:p>
          <a:p>
            <a:endParaRPr lang="en-US"/>
          </a:p>
          <a:p>
            <a:pPr marL="0" indent="0">
              <a:buNone/>
            </a:pPr>
            <a:r>
              <a:rPr lang="en-US" b="1"/>
              <a:t>Application process:</a:t>
            </a:r>
          </a:p>
          <a:p>
            <a:r>
              <a:rPr lang="en-US"/>
              <a:t>Provide proof of identity and proof of income for all household members</a:t>
            </a:r>
          </a:p>
          <a:p>
            <a:r>
              <a:rPr lang="en-US"/>
              <a:t>Processing time for applications is up to 30 days</a:t>
            </a:r>
          </a:p>
          <a:p>
            <a:r>
              <a:rPr lang="en-US"/>
              <a:t>If approved, will receive a welcome letter and enrollment confirmation</a:t>
            </a:r>
          </a:p>
          <a:p>
            <a:endParaRPr lang="en-US"/>
          </a:p>
        </p:txBody>
      </p:sp>
      <p:sp>
        <p:nvSpPr>
          <p:cNvPr id="4" name="Date Placeholder 3">
            <a:extLst>
              <a:ext uri="{FF2B5EF4-FFF2-40B4-BE49-F238E27FC236}">
                <a16:creationId xmlns:a16="http://schemas.microsoft.com/office/drawing/2014/main" id="{92FF9DA9-1330-13DF-3D72-C231839695C3}"/>
              </a:ext>
            </a:extLst>
          </p:cNvPr>
          <p:cNvSpPr>
            <a:spLocks noGrp="1"/>
          </p:cNvSpPr>
          <p:nvPr>
            <p:ph type="dt" sz="half" idx="10"/>
          </p:nvPr>
        </p:nvSpPr>
        <p:spPr/>
        <p:txBody>
          <a:bodyPr/>
          <a:lstStyle/>
          <a:p>
            <a:fld id="{F467F6A9-7087-4F92-907B-769A4C81484D}" type="datetime4">
              <a:rPr lang="en-US" smtClean="0"/>
              <a:t>April 12, 2024</a:t>
            </a:fld>
            <a:endParaRPr lang="en-US"/>
          </a:p>
        </p:txBody>
      </p:sp>
      <p:sp>
        <p:nvSpPr>
          <p:cNvPr id="5" name="Slide Number Placeholder 4">
            <a:extLst>
              <a:ext uri="{FF2B5EF4-FFF2-40B4-BE49-F238E27FC236}">
                <a16:creationId xmlns:a16="http://schemas.microsoft.com/office/drawing/2014/main" id="{0EEA71C9-D524-C394-1057-1F80644E7B50}"/>
              </a:ext>
            </a:extLst>
          </p:cNvPr>
          <p:cNvSpPr>
            <a:spLocks noGrp="1"/>
          </p:cNvSpPr>
          <p:nvPr>
            <p:ph type="sldNum" sz="quarter" idx="12"/>
          </p:nvPr>
        </p:nvSpPr>
        <p:spPr/>
        <p:txBody>
          <a:bodyPr/>
          <a:lstStyle/>
          <a:p>
            <a:fld id="{17804905-DFE6-4899-A433-AFD9774A8772}" type="slidenum">
              <a:rPr lang="en-US" smtClean="0"/>
              <a:t>21</a:t>
            </a:fld>
            <a:endParaRPr lang="en-US"/>
          </a:p>
        </p:txBody>
      </p:sp>
      <p:graphicFrame>
        <p:nvGraphicFramePr>
          <p:cNvPr id="6" name="Table 7">
            <a:extLst>
              <a:ext uri="{FF2B5EF4-FFF2-40B4-BE49-F238E27FC236}">
                <a16:creationId xmlns:a16="http://schemas.microsoft.com/office/drawing/2014/main" id="{B6DCDDAC-DE5C-0C49-9207-66E92E809E96}"/>
              </a:ext>
            </a:extLst>
          </p:cNvPr>
          <p:cNvGraphicFramePr>
            <a:graphicFrameLocks/>
          </p:cNvGraphicFramePr>
          <p:nvPr>
            <p:extLst>
              <p:ext uri="{D42A27DB-BD31-4B8C-83A1-F6EECF244321}">
                <p14:modId xmlns:p14="http://schemas.microsoft.com/office/powerpoint/2010/main" val="1841181108"/>
              </p:ext>
            </p:extLst>
          </p:nvPr>
        </p:nvGraphicFramePr>
        <p:xfrm>
          <a:off x="7729537" y="1635125"/>
          <a:ext cx="3983492" cy="3337560"/>
        </p:xfrm>
        <a:graphic>
          <a:graphicData uri="http://schemas.openxmlformats.org/drawingml/2006/table">
            <a:tbl>
              <a:tblPr firstRow="1" bandRow="1">
                <a:tableStyleId>{5C22544A-7EE6-4342-B048-85BDC9FD1C3A}</a:tableStyleId>
              </a:tblPr>
              <a:tblGrid>
                <a:gridCol w="1991746">
                  <a:extLst>
                    <a:ext uri="{9D8B030D-6E8A-4147-A177-3AD203B41FA5}">
                      <a16:colId xmlns:a16="http://schemas.microsoft.com/office/drawing/2014/main" val="734129575"/>
                    </a:ext>
                  </a:extLst>
                </a:gridCol>
                <a:gridCol w="1991746">
                  <a:extLst>
                    <a:ext uri="{9D8B030D-6E8A-4147-A177-3AD203B41FA5}">
                      <a16:colId xmlns:a16="http://schemas.microsoft.com/office/drawing/2014/main" val="3651001817"/>
                    </a:ext>
                  </a:extLst>
                </a:gridCol>
              </a:tblGrid>
              <a:tr h="370840">
                <a:tc>
                  <a:txBody>
                    <a:bodyPr/>
                    <a:lstStyle/>
                    <a:p>
                      <a:pPr algn="ctr" fontAlgn="b"/>
                      <a:r>
                        <a:rPr lang="en-US" sz="1600" b="1" i="0" u="none" strike="noStrike">
                          <a:solidFill>
                            <a:schemeClr val="bg1"/>
                          </a:solidFill>
                          <a:effectLst/>
                          <a:latin typeface="Calibri" panose="020F0502020204030204" pitchFamily="34" charset="0"/>
                        </a:rPr>
                        <a:t>Household Size</a:t>
                      </a:r>
                    </a:p>
                  </a:txBody>
                  <a:tcPr marL="9525" marR="9525" marT="9525" marB="0" anchor="ctr"/>
                </a:tc>
                <a:tc>
                  <a:txBody>
                    <a:bodyPr/>
                    <a:lstStyle/>
                    <a:p>
                      <a:pPr algn="ctr" fontAlgn="b"/>
                      <a:r>
                        <a:rPr lang="en-US" sz="1600" b="1" i="0" u="none" strike="noStrike">
                          <a:solidFill>
                            <a:schemeClr val="bg1"/>
                          </a:solidFill>
                          <a:effectLst/>
                          <a:latin typeface="Calibri" panose="020F0502020204030204" pitchFamily="34" charset="0"/>
                        </a:rPr>
                        <a:t>30 Day Gross Income </a:t>
                      </a:r>
                    </a:p>
                  </a:txBody>
                  <a:tcPr marL="9525" marR="9525" marT="9525" marB="0" anchor="ctr"/>
                </a:tc>
                <a:extLst>
                  <a:ext uri="{0D108BD9-81ED-4DB2-BD59-A6C34878D82A}">
                    <a16:rowId xmlns:a16="http://schemas.microsoft.com/office/drawing/2014/main" val="1467341706"/>
                  </a:ext>
                </a:extLst>
              </a:tr>
              <a:tr h="370840">
                <a:tc>
                  <a:txBody>
                    <a:bodyPr/>
                    <a:lstStyle/>
                    <a:p>
                      <a:pPr algn="ctr" fontAlgn="b"/>
                      <a:r>
                        <a:rPr lang="en-US" sz="18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$2,430 </a:t>
                      </a:r>
                    </a:p>
                  </a:txBody>
                  <a:tcPr marL="9525" marR="9525" marT="9525" marB="0" anchor="ctr"/>
                </a:tc>
                <a:extLst>
                  <a:ext uri="{0D108BD9-81ED-4DB2-BD59-A6C34878D82A}">
                    <a16:rowId xmlns:a16="http://schemas.microsoft.com/office/drawing/2014/main" val="2131879275"/>
                  </a:ext>
                </a:extLst>
              </a:tr>
              <a:tr h="370840">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$3,287 </a:t>
                      </a:r>
                    </a:p>
                  </a:txBody>
                  <a:tcPr marL="9525" marR="9525" marT="9525" marB="0" anchor="ctr"/>
                </a:tc>
                <a:extLst>
                  <a:ext uri="{0D108BD9-81ED-4DB2-BD59-A6C34878D82A}">
                    <a16:rowId xmlns:a16="http://schemas.microsoft.com/office/drawing/2014/main" val="1576411892"/>
                  </a:ext>
                </a:extLst>
              </a:tr>
              <a:tr h="370840">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$4,143 </a:t>
                      </a:r>
                    </a:p>
                  </a:txBody>
                  <a:tcPr marL="9525" marR="9525" marT="9525" marB="0" anchor="ctr"/>
                </a:tc>
                <a:extLst>
                  <a:ext uri="{0D108BD9-81ED-4DB2-BD59-A6C34878D82A}">
                    <a16:rowId xmlns:a16="http://schemas.microsoft.com/office/drawing/2014/main" val="2426395533"/>
                  </a:ext>
                </a:extLst>
              </a:tr>
              <a:tr h="370840">
                <a:tc>
                  <a:txBody>
                    <a:bodyPr/>
                    <a:lstStyle/>
                    <a:p>
                      <a:pPr algn="ctr" fontAlgn="b"/>
                      <a:r>
                        <a:rPr lang="en-US" sz="18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$5,000 </a:t>
                      </a:r>
                    </a:p>
                  </a:txBody>
                  <a:tcPr marL="9525" marR="9525" marT="9525" marB="0" anchor="ctr"/>
                </a:tc>
                <a:extLst>
                  <a:ext uri="{0D108BD9-81ED-4DB2-BD59-A6C34878D82A}">
                    <a16:rowId xmlns:a16="http://schemas.microsoft.com/office/drawing/2014/main" val="1858667889"/>
                  </a:ext>
                </a:extLst>
              </a:tr>
              <a:tr h="370840">
                <a:tc>
                  <a:txBody>
                    <a:bodyPr/>
                    <a:lstStyle/>
                    <a:p>
                      <a:pPr algn="ctr" fontAlgn="b"/>
                      <a:r>
                        <a:rPr lang="en-US" sz="18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$5,857 </a:t>
                      </a:r>
                    </a:p>
                  </a:txBody>
                  <a:tcPr marL="9525" marR="9525" marT="9525" marB="0" anchor="ctr"/>
                </a:tc>
                <a:extLst>
                  <a:ext uri="{0D108BD9-81ED-4DB2-BD59-A6C34878D82A}">
                    <a16:rowId xmlns:a16="http://schemas.microsoft.com/office/drawing/2014/main" val="1594640495"/>
                  </a:ext>
                </a:extLst>
              </a:tr>
              <a:tr h="370840">
                <a:tc>
                  <a:txBody>
                    <a:bodyPr/>
                    <a:lstStyle/>
                    <a:p>
                      <a:pPr algn="ctr" fontAlgn="b"/>
                      <a:r>
                        <a:rPr lang="en-US" sz="18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$6,713 </a:t>
                      </a:r>
                    </a:p>
                  </a:txBody>
                  <a:tcPr marL="9525" marR="9525" marT="9525" marB="0" anchor="ctr"/>
                </a:tc>
                <a:extLst>
                  <a:ext uri="{0D108BD9-81ED-4DB2-BD59-A6C34878D82A}">
                    <a16:rowId xmlns:a16="http://schemas.microsoft.com/office/drawing/2014/main" val="2859884828"/>
                  </a:ext>
                </a:extLst>
              </a:tr>
              <a:tr h="370840">
                <a:tc>
                  <a:txBody>
                    <a:bodyPr/>
                    <a:lstStyle/>
                    <a:p>
                      <a:pPr algn="ctr" fontAlgn="b"/>
                      <a:r>
                        <a:rPr lang="en-US" sz="18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$7,570 </a:t>
                      </a:r>
                    </a:p>
                  </a:txBody>
                  <a:tcPr marL="9525" marR="9525" marT="9525" marB="0" anchor="ctr"/>
                </a:tc>
                <a:extLst>
                  <a:ext uri="{0D108BD9-81ED-4DB2-BD59-A6C34878D82A}">
                    <a16:rowId xmlns:a16="http://schemas.microsoft.com/office/drawing/2014/main" val="3968907225"/>
                  </a:ext>
                </a:extLst>
              </a:tr>
              <a:tr h="370840">
                <a:tc>
                  <a:txBody>
                    <a:bodyPr/>
                    <a:lstStyle/>
                    <a:p>
                      <a:pPr algn="ctr" fontAlgn="b"/>
                      <a:r>
                        <a:rPr lang="en-US" sz="18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$7,775 </a:t>
                      </a:r>
                    </a:p>
                  </a:txBody>
                  <a:tcPr marL="9525" marR="9525" marT="9525" marB="0" anchor="ctr"/>
                </a:tc>
                <a:extLst>
                  <a:ext uri="{0D108BD9-81ED-4DB2-BD59-A6C34878D82A}">
                    <a16:rowId xmlns:a16="http://schemas.microsoft.com/office/drawing/2014/main" val="1798774955"/>
                  </a:ext>
                </a:extLst>
              </a:tr>
            </a:tbl>
          </a:graphicData>
        </a:graphic>
      </p:graphicFrame>
      <p:sp>
        <p:nvSpPr>
          <p:cNvPr id="7" name="TextBox 6">
            <a:extLst>
              <a:ext uri="{FF2B5EF4-FFF2-40B4-BE49-F238E27FC236}">
                <a16:creationId xmlns:a16="http://schemas.microsoft.com/office/drawing/2014/main" id="{384F72D2-6B8F-4FDD-D5F3-66469C41BF73}"/>
              </a:ext>
            </a:extLst>
          </p:cNvPr>
          <p:cNvSpPr txBox="1"/>
          <p:nvPr/>
        </p:nvSpPr>
        <p:spPr>
          <a:xfrm>
            <a:off x="9280436" y="5084375"/>
            <a:ext cx="2409570" cy="276999"/>
          </a:xfrm>
          <a:prstGeom prst="rect">
            <a:avLst/>
          </a:prstGeom>
          <a:noFill/>
        </p:spPr>
        <p:txBody>
          <a:bodyPr wrap="none" rtlCol="0">
            <a:spAutoFit/>
          </a:bodyPr>
          <a:lstStyle/>
          <a:p>
            <a:r>
              <a:rPr lang="en-US" sz="1200"/>
              <a:t>SOURCE: </a:t>
            </a:r>
            <a:r>
              <a:rPr lang="en-US" sz="1200">
                <a:hlinkClick r:id="rId3"/>
              </a:rPr>
              <a:t>chicago.docugateway.com</a:t>
            </a:r>
            <a:endParaRPr lang="en-US" sz="1200"/>
          </a:p>
        </p:txBody>
      </p:sp>
    </p:spTree>
    <p:extLst>
      <p:ext uri="{BB962C8B-B14F-4D97-AF65-F5344CB8AC3E}">
        <p14:creationId xmlns:p14="http://schemas.microsoft.com/office/powerpoint/2010/main" val="4146488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52A5-E20D-79E1-20F4-73152F766438}"/>
              </a:ext>
            </a:extLst>
          </p:cNvPr>
          <p:cNvSpPr>
            <a:spLocks noGrp="1"/>
          </p:cNvSpPr>
          <p:nvPr>
            <p:ph type="title"/>
          </p:nvPr>
        </p:nvSpPr>
        <p:spPr/>
        <p:txBody>
          <a:bodyPr/>
          <a:lstStyle/>
          <a:p>
            <a:r>
              <a:rPr lang="en-US"/>
              <a:t>Payment Plans</a:t>
            </a:r>
          </a:p>
        </p:txBody>
      </p:sp>
      <p:sp>
        <p:nvSpPr>
          <p:cNvPr id="3" name="Content Placeholder 2">
            <a:extLst>
              <a:ext uri="{FF2B5EF4-FFF2-40B4-BE49-F238E27FC236}">
                <a16:creationId xmlns:a16="http://schemas.microsoft.com/office/drawing/2014/main" id="{9496E859-6207-5F5D-880D-26A7D5A85474}"/>
              </a:ext>
            </a:extLst>
          </p:cNvPr>
          <p:cNvSpPr>
            <a:spLocks noGrp="1"/>
          </p:cNvSpPr>
          <p:nvPr>
            <p:ph idx="1"/>
          </p:nvPr>
        </p:nvSpPr>
        <p:spPr>
          <a:xfrm>
            <a:off x="676657" y="2011679"/>
            <a:ext cx="6524244" cy="4346787"/>
          </a:xfrm>
        </p:spPr>
        <p:txBody>
          <a:bodyPr>
            <a:normAutofit fontScale="55000" lnSpcReduction="20000"/>
          </a:bodyPr>
          <a:lstStyle/>
          <a:p>
            <a:pPr marL="0" indent="0">
              <a:lnSpc>
                <a:spcPct val="105000"/>
              </a:lnSpc>
              <a:buNone/>
            </a:pPr>
            <a:r>
              <a:rPr lang="en-US" sz="4000"/>
              <a:t>For residents who are past due on utility bills but do not qualify for UBR, Chicago offers Utility Bill Payment Plans.</a:t>
            </a:r>
          </a:p>
          <a:p>
            <a:r>
              <a:rPr lang="en-US" sz="3300"/>
              <a:t>Payments can be made over a period of up to 36 months (or longer)</a:t>
            </a:r>
          </a:p>
          <a:p>
            <a:r>
              <a:rPr lang="en-US" sz="3300"/>
              <a:t>To remain on payment plan, installment payments and future utility bill charges must be made on time</a:t>
            </a:r>
          </a:p>
          <a:p>
            <a:endParaRPr lang="en-US" sz="3300"/>
          </a:p>
          <a:p>
            <a:pPr marL="0" indent="0">
              <a:buNone/>
            </a:pPr>
            <a:r>
              <a:rPr lang="en-US" sz="3300" b="1"/>
              <a:t>Contact Utility Billing &amp; Customer Service:  </a:t>
            </a:r>
          </a:p>
          <a:p>
            <a:r>
              <a:rPr lang="en-US" sz="3300"/>
              <a:t>Online via online account management tool: utilitybill.chicago.gov</a:t>
            </a:r>
          </a:p>
          <a:p>
            <a:r>
              <a:rPr lang="en-US" sz="3300"/>
              <a:t>By phone using automated phone system: (312) 744-4426</a:t>
            </a:r>
          </a:p>
          <a:p>
            <a:r>
              <a:rPr lang="en-US" sz="3300"/>
              <a:t>By phone with a customer service rep: (312) 744-4426</a:t>
            </a:r>
          </a:p>
          <a:p>
            <a:r>
              <a:rPr lang="en-US" sz="3300"/>
              <a:t>In person at a Department of Finance Payment Processing Center</a:t>
            </a:r>
          </a:p>
        </p:txBody>
      </p:sp>
      <p:sp>
        <p:nvSpPr>
          <p:cNvPr id="4" name="Date Placeholder 3">
            <a:extLst>
              <a:ext uri="{FF2B5EF4-FFF2-40B4-BE49-F238E27FC236}">
                <a16:creationId xmlns:a16="http://schemas.microsoft.com/office/drawing/2014/main" id="{53EB2C70-295F-5E65-1823-76326C10C705}"/>
              </a:ext>
            </a:extLst>
          </p:cNvPr>
          <p:cNvSpPr>
            <a:spLocks noGrp="1"/>
          </p:cNvSpPr>
          <p:nvPr>
            <p:ph type="dt" sz="half" idx="10"/>
          </p:nvPr>
        </p:nvSpPr>
        <p:spPr/>
        <p:txBody>
          <a:bodyPr/>
          <a:lstStyle/>
          <a:p>
            <a:fld id="{F467F6A9-7087-4F92-907B-769A4C81484D}" type="datetime4">
              <a:rPr lang="en-US" smtClean="0"/>
              <a:t>April 12, 2024</a:t>
            </a:fld>
            <a:endParaRPr lang="en-US"/>
          </a:p>
        </p:txBody>
      </p:sp>
      <p:sp>
        <p:nvSpPr>
          <p:cNvPr id="5" name="Slide Number Placeholder 4">
            <a:extLst>
              <a:ext uri="{FF2B5EF4-FFF2-40B4-BE49-F238E27FC236}">
                <a16:creationId xmlns:a16="http://schemas.microsoft.com/office/drawing/2014/main" id="{E4AE1CB7-698E-73C6-10E3-E90732F4743F}"/>
              </a:ext>
            </a:extLst>
          </p:cNvPr>
          <p:cNvSpPr>
            <a:spLocks noGrp="1"/>
          </p:cNvSpPr>
          <p:nvPr>
            <p:ph type="sldNum" sz="quarter" idx="12"/>
          </p:nvPr>
        </p:nvSpPr>
        <p:spPr/>
        <p:txBody>
          <a:bodyPr/>
          <a:lstStyle/>
          <a:p>
            <a:fld id="{17804905-DFE6-4899-A433-AFD9774A8772}" type="slidenum">
              <a:rPr lang="en-US" smtClean="0"/>
              <a:t>22</a:t>
            </a:fld>
            <a:endParaRPr lang="en-US"/>
          </a:p>
        </p:txBody>
      </p:sp>
      <p:pic>
        <p:nvPicPr>
          <p:cNvPr id="6" name="Content Placeholder 7" descr="A calculator and pen on a paper&#10;&#10;Description automatically generated">
            <a:extLst>
              <a:ext uri="{FF2B5EF4-FFF2-40B4-BE49-F238E27FC236}">
                <a16:creationId xmlns:a16="http://schemas.microsoft.com/office/drawing/2014/main" id="{5F873C6B-3222-6A5A-9F95-D16F26C3FA32}"/>
              </a:ext>
            </a:extLst>
          </p:cNvPr>
          <p:cNvPicPr>
            <a:picLocks noChangeAspect="1"/>
          </p:cNvPicPr>
          <p:nvPr/>
        </p:nvPicPr>
        <p:blipFill rotWithShape="1">
          <a:blip r:embed="rId3">
            <a:extLst>
              <a:ext uri="{28A0092B-C50C-407E-A947-70E740481C1C}">
                <a14:useLocalDpi xmlns:a14="http://schemas.microsoft.com/office/drawing/2010/main" val="0"/>
              </a:ext>
            </a:extLst>
          </a:blip>
          <a:srcRect l="20417" r="20757"/>
          <a:stretch/>
        </p:blipFill>
        <p:spPr>
          <a:xfrm>
            <a:off x="7947956" y="2011679"/>
            <a:ext cx="3257224" cy="3261660"/>
          </a:xfrm>
          <a:prstGeom prst="rect">
            <a:avLst/>
          </a:prstGeom>
        </p:spPr>
      </p:pic>
      <p:sp>
        <p:nvSpPr>
          <p:cNvPr id="7" name="TextBox 6">
            <a:extLst>
              <a:ext uri="{FF2B5EF4-FFF2-40B4-BE49-F238E27FC236}">
                <a16:creationId xmlns:a16="http://schemas.microsoft.com/office/drawing/2014/main" id="{EFF59C46-9C3E-E625-6A1C-918097333039}"/>
              </a:ext>
            </a:extLst>
          </p:cNvPr>
          <p:cNvSpPr txBox="1"/>
          <p:nvPr/>
        </p:nvSpPr>
        <p:spPr>
          <a:xfrm>
            <a:off x="8280944" y="5428504"/>
            <a:ext cx="2924236" cy="276999"/>
          </a:xfrm>
          <a:prstGeom prst="rect">
            <a:avLst/>
          </a:prstGeom>
          <a:noFill/>
        </p:spPr>
        <p:txBody>
          <a:bodyPr wrap="square" rtlCol="0">
            <a:spAutoFit/>
          </a:bodyPr>
          <a:lstStyle/>
          <a:p>
            <a:pPr algn="r"/>
            <a:r>
              <a:rPr lang="fr-FR" sz="1200"/>
              <a:t>SOURCE: Grant Source via Flickr</a:t>
            </a:r>
          </a:p>
        </p:txBody>
      </p:sp>
    </p:spTree>
    <p:extLst>
      <p:ext uri="{BB962C8B-B14F-4D97-AF65-F5344CB8AC3E}">
        <p14:creationId xmlns:p14="http://schemas.microsoft.com/office/powerpoint/2010/main" val="1580536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DC991-0A0F-2CB2-D83D-91011B147DBE}"/>
              </a:ext>
            </a:extLst>
          </p:cNvPr>
          <p:cNvSpPr>
            <a:spLocks noGrp="1"/>
          </p:cNvSpPr>
          <p:nvPr>
            <p:ph type="title"/>
          </p:nvPr>
        </p:nvSpPr>
        <p:spPr/>
        <p:txBody>
          <a:bodyPr/>
          <a:lstStyle/>
          <a:p>
            <a:r>
              <a:rPr lang="en-US"/>
              <a:t>How can I save on water costs at home?</a:t>
            </a:r>
          </a:p>
        </p:txBody>
      </p:sp>
      <p:sp>
        <p:nvSpPr>
          <p:cNvPr id="3" name="Text Placeholder 2">
            <a:extLst>
              <a:ext uri="{FF2B5EF4-FFF2-40B4-BE49-F238E27FC236}">
                <a16:creationId xmlns:a16="http://schemas.microsoft.com/office/drawing/2014/main" id="{21AC117B-6CFB-E6FD-9C17-9D293F4984A1}"/>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B83EB8F7-CF27-89AE-305E-21D8F94D0602}"/>
              </a:ext>
            </a:extLst>
          </p:cNvPr>
          <p:cNvSpPr>
            <a:spLocks noGrp="1"/>
          </p:cNvSpPr>
          <p:nvPr>
            <p:ph type="dt" sz="half" idx="10"/>
          </p:nvPr>
        </p:nvSpPr>
        <p:spPr/>
        <p:txBody>
          <a:bodyPr/>
          <a:lstStyle/>
          <a:p>
            <a:fld id="{76D076FB-D146-4602-8C8D-44701BF41C56}" type="datetime4">
              <a:rPr lang="en-US" smtClean="0"/>
              <a:t>April 12, 2024</a:t>
            </a:fld>
            <a:endParaRPr lang="en-US"/>
          </a:p>
        </p:txBody>
      </p:sp>
      <p:sp>
        <p:nvSpPr>
          <p:cNvPr id="5" name="Slide Number Placeholder 4">
            <a:extLst>
              <a:ext uri="{FF2B5EF4-FFF2-40B4-BE49-F238E27FC236}">
                <a16:creationId xmlns:a16="http://schemas.microsoft.com/office/drawing/2014/main" id="{191197B6-F87D-92D6-852F-58EDCDC5A2EA}"/>
              </a:ext>
            </a:extLst>
          </p:cNvPr>
          <p:cNvSpPr>
            <a:spLocks noGrp="1"/>
          </p:cNvSpPr>
          <p:nvPr>
            <p:ph type="sldNum" sz="quarter" idx="12"/>
          </p:nvPr>
        </p:nvSpPr>
        <p:spPr/>
        <p:txBody>
          <a:bodyPr/>
          <a:lstStyle/>
          <a:p>
            <a:fld id="{17804905-DFE6-4899-A433-AFD9774A8772}" type="slidenum">
              <a:rPr lang="en-US" smtClean="0"/>
              <a:t>23</a:t>
            </a:fld>
            <a:endParaRPr lang="en-US"/>
          </a:p>
        </p:txBody>
      </p:sp>
    </p:spTree>
    <p:extLst>
      <p:ext uri="{BB962C8B-B14F-4D97-AF65-F5344CB8AC3E}">
        <p14:creationId xmlns:p14="http://schemas.microsoft.com/office/powerpoint/2010/main" val="607701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222A3-2985-32AD-F528-01553AA3E74B}"/>
              </a:ext>
            </a:extLst>
          </p:cNvPr>
          <p:cNvSpPr>
            <a:spLocks noGrp="1"/>
          </p:cNvSpPr>
          <p:nvPr>
            <p:ph type="title"/>
          </p:nvPr>
        </p:nvSpPr>
        <p:spPr/>
        <p:txBody>
          <a:bodyPr/>
          <a:lstStyle/>
          <a:p>
            <a:r>
              <a:rPr lang="en-US"/>
              <a:t>Water Conservation &amp; Efficiency</a:t>
            </a:r>
          </a:p>
        </p:txBody>
      </p:sp>
      <p:sp>
        <p:nvSpPr>
          <p:cNvPr id="3" name="Content Placeholder 2">
            <a:extLst>
              <a:ext uri="{FF2B5EF4-FFF2-40B4-BE49-F238E27FC236}">
                <a16:creationId xmlns:a16="http://schemas.microsoft.com/office/drawing/2014/main" id="{B4452DD9-BB8A-1A11-E943-CF6B03EAF42F}"/>
              </a:ext>
            </a:extLst>
          </p:cNvPr>
          <p:cNvSpPr>
            <a:spLocks noGrp="1"/>
          </p:cNvSpPr>
          <p:nvPr>
            <p:ph idx="1"/>
          </p:nvPr>
        </p:nvSpPr>
        <p:spPr>
          <a:xfrm>
            <a:off x="676656" y="2011680"/>
            <a:ext cx="6898317" cy="3766185"/>
          </a:xfrm>
        </p:spPr>
        <p:txBody>
          <a:bodyPr>
            <a:normAutofit fontScale="92500" lnSpcReduction="10000"/>
          </a:bodyPr>
          <a:lstStyle/>
          <a:p>
            <a:r>
              <a:rPr lang="en-US"/>
              <a:t>Pay attention to your water bill</a:t>
            </a:r>
          </a:p>
          <a:p>
            <a:r>
              <a:rPr lang="en-US"/>
              <a:t>Tackle that toilet</a:t>
            </a:r>
          </a:p>
          <a:p>
            <a:r>
              <a:rPr lang="en-US"/>
              <a:t>Stop the drips</a:t>
            </a:r>
          </a:p>
          <a:p>
            <a:r>
              <a:rPr lang="en-US"/>
              <a:t>Invest in water efficient devices</a:t>
            </a:r>
          </a:p>
          <a:p>
            <a:r>
              <a:rPr lang="en-US"/>
              <a:t>Invest in little habits that cut back on water use</a:t>
            </a:r>
          </a:p>
          <a:p>
            <a:r>
              <a:rPr lang="en-US"/>
              <a:t>Watch your water use outdoors</a:t>
            </a:r>
          </a:p>
          <a:p>
            <a:r>
              <a:rPr lang="en-US"/>
              <a:t>Water savings = Electricity savings</a:t>
            </a:r>
          </a:p>
          <a:p>
            <a:r>
              <a:rPr lang="en-US"/>
              <a:t>Get an energy assessment</a:t>
            </a:r>
          </a:p>
        </p:txBody>
      </p:sp>
      <p:sp>
        <p:nvSpPr>
          <p:cNvPr id="4" name="Date Placeholder 3">
            <a:extLst>
              <a:ext uri="{FF2B5EF4-FFF2-40B4-BE49-F238E27FC236}">
                <a16:creationId xmlns:a16="http://schemas.microsoft.com/office/drawing/2014/main" id="{8D51591A-5261-7FD7-0F7D-230E75172B81}"/>
              </a:ext>
            </a:extLst>
          </p:cNvPr>
          <p:cNvSpPr>
            <a:spLocks noGrp="1"/>
          </p:cNvSpPr>
          <p:nvPr>
            <p:ph type="dt" sz="half" idx="10"/>
          </p:nvPr>
        </p:nvSpPr>
        <p:spPr/>
        <p:txBody>
          <a:bodyPr/>
          <a:lstStyle/>
          <a:p>
            <a:fld id="{F467F6A9-7087-4F92-907B-769A4C81484D}" type="datetime4">
              <a:rPr lang="en-US" smtClean="0"/>
              <a:t>April 12, 2024</a:t>
            </a:fld>
            <a:endParaRPr lang="en-US"/>
          </a:p>
        </p:txBody>
      </p:sp>
      <p:sp>
        <p:nvSpPr>
          <p:cNvPr id="5" name="Slide Number Placeholder 4">
            <a:extLst>
              <a:ext uri="{FF2B5EF4-FFF2-40B4-BE49-F238E27FC236}">
                <a16:creationId xmlns:a16="http://schemas.microsoft.com/office/drawing/2014/main" id="{3739A4F7-933E-FE8E-B32D-3F73A532E9F5}"/>
              </a:ext>
            </a:extLst>
          </p:cNvPr>
          <p:cNvSpPr>
            <a:spLocks noGrp="1"/>
          </p:cNvSpPr>
          <p:nvPr>
            <p:ph type="sldNum" sz="quarter" idx="12"/>
          </p:nvPr>
        </p:nvSpPr>
        <p:spPr/>
        <p:txBody>
          <a:bodyPr/>
          <a:lstStyle/>
          <a:p>
            <a:fld id="{17804905-DFE6-4899-A433-AFD9774A8772}" type="slidenum">
              <a:rPr lang="en-US" smtClean="0"/>
              <a:t>24</a:t>
            </a:fld>
            <a:endParaRPr lang="en-US"/>
          </a:p>
        </p:txBody>
      </p:sp>
      <p:pic>
        <p:nvPicPr>
          <p:cNvPr id="6" name="Content Placeholder 8" descr="A child washing dishes in a sink&#10;&#10;Description automatically generated">
            <a:extLst>
              <a:ext uri="{FF2B5EF4-FFF2-40B4-BE49-F238E27FC236}">
                <a16:creationId xmlns:a16="http://schemas.microsoft.com/office/drawing/2014/main" id="{4E9BBFA8-B418-9080-0DE5-3A6F4940BC57}"/>
              </a:ext>
            </a:extLst>
          </p:cNvPr>
          <p:cNvPicPr>
            <a:picLocks noChangeAspect="1"/>
          </p:cNvPicPr>
          <p:nvPr/>
        </p:nvPicPr>
        <p:blipFill rotWithShape="1">
          <a:blip r:embed="rId3">
            <a:extLst>
              <a:ext uri="{28A0092B-C50C-407E-A947-70E740481C1C}">
                <a14:useLocalDpi xmlns:a14="http://schemas.microsoft.com/office/drawing/2010/main" val="0"/>
              </a:ext>
            </a:extLst>
          </a:blip>
          <a:srcRect l="19005" r="14067"/>
          <a:stretch/>
        </p:blipFill>
        <p:spPr>
          <a:xfrm>
            <a:off x="8003830" y="1904204"/>
            <a:ext cx="3686176" cy="3671738"/>
          </a:xfrm>
          <a:prstGeom prst="rect">
            <a:avLst/>
          </a:prstGeom>
        </p:spPr>
      </p:pic>
      <p:sp>
        <p:nvSpPr>
          <p:cNvPr id="7" name="TextBox 6">
            <a:extLst>
              <a:ext uri="{FF2B5EF4-FFF2-40B4-BE49-F238E27FC236}">
                <a16:creationId xmlns:a16="http://schemas.microsoft.com/office/drawing/2014/main" id="{3846B5B0-D9FE-B5C8-8EAF-786DB669A427}"/>
              </a:ext>
            </a:extLst>
          </p:cNvPr>
          <p:cNvSpPr txBox="1"/>
          <p:nvPr/>
        </p:nvSpPr>
        <p:spPr>
          <a:xfrm>
            <a:off x="9272806" y="5599413"/>
            <a:ext cx="2417200" cy="276999"/>
          </a:xfrm>
          <a:prstGeom prst="rect">
            <a:avLst/>
          </a:prstGeom>
          <a:noFill/>
        </p:spPr>
        <p:txBody>
          <a:bodyPr wrap="none" rtlCol="0">
            <a:spAutoFit/>
          </a:bodyPr>
          <a:lstStyle/>
          <a:p>
            <a:r>
              <a:rPr lang="it-IT" sz="1200"/>
              <a:t>SOURCE: cottonbro studio via Pexels</a:t>
            </a:r>
            <a:endParaRPr lang="en-US" sz="1200"/>
          </a:p>
        </p:txBody>
      </p:sp>
    </p:spTree>
    <p:extLst>
      <p:ext uri="{BB962C8B-B14F-4D97-AF65-F5344CB8AC3E}">
        <p14:creationId xmlns:p14="http://schemas.microsoft.com/office/powerpoint/2010/main" val="3028738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C53E-2CD4-CC86-A6F8-A0900AB23BA9}"/>
              </a:ext>
            </a:extLst>
          </p:cNvPr>
          <p:cNvSpPr>
            <a:spLocks noGrp="1"/>
          </p:cNvSpPr>
          <p:nvPr>
            <p:ph type="title"/>
          </p:nvPr>
        </p:nvSpPr>
        <p:spPr/>
        <p:txBody>
          <a:bodyPr/>
          <a:lstStyle/>
          <a:p>
            <a:r>
              <a:rPr lang="en-US" sz="6000"/>
              <a:t>Discussion</a:t>
            </a:r>
          </a:p>
        </p:txBody>
      </p:sp>
      <p:sp>
        <p:nvSpPr>
          <p:cNvPr id="5" name="Slide Number Placeholder 4">
            <a:extLst>
              <a:ext uri="{FF2B5EF4-FFF2-40B4-BE49-F238E27FC236}">
                <a16:creationId xmlns:a16="http://schemas.microsoft.com/office/drawing/2014/main" id="{33DE07E6-A754-A291-8136-F97C01C4715D}"/>
              </a:ext>
            </a:extLst>
          </p:cNvPr>
          <p:cNvSpPr>
            <a:spLocks noGrp="1"/>
          </p:cNvSpPr>
          <p:nvPr>
            <p:ph type="sldNum" sz="quarter" idx="12"/>
          </p:nvPr>
        </p:nvSpPr>
        <p:spPr/>
        <p:txBody>
          <a:bodyPr/>
          <a:lstStyle/>
          <a:p>
            <a:fld id="{17804905-DFE6-4899-A433-AFD9774A8772}" type="slidenum">
              <a:rPr lang="en-US" smtClean="0"/>
              <a:pPr/>
              <a:t>25</a:t>
            </a:fld>
            <a:endParaRPr lang="en-US"/>
          </a:p>
        </p:txBody>
      </p:sp>
      <p:pic>
        <p:nvPicPr>
          <p:cNvPr id="8" name="Graphic 7" descr="Questions with solid fill">
            <a:extLst>
              <a:ext uri="{FF2B5EF4-FFF2-40B4-BE49-F238E27FC236}">
                <a16:creationId xmlns:a16="http://schemas.microsoft.com/office/drawing/2014/main" id="{01CACE48-7F59-D6A2-E41D-A49496363027}"/>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785" r="5228" b="16797"/>
          <a:stretch/>
        </p:blipFill>
        <p:spPr>
          <a:xfrm>
            <a:off x="6167685" y="863146"/>
            <a:ext cx="4707460" cy="4401482"/>
          </a:xfrm>
          <a:prstGeom prst="rect">
            <a:avLst/>
          </a:prstGeom>
        </p:spPr>
      </p:pic>
    </p:spTree>
    <p:extLst>
      <p:ext uri="{BB962C8B-B14F-4D97-AF65-F5344CB8AC3E}">
        <p14:creationId xmlns:p14="http://schemas.microsoft.com/office/powerpoint/2010/main" val="1616045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8717A-0CDD-1077-08F1-BA214F3C7963}"/>
              </a:ext>
            </a:extLst>
          </p:cNvPr>
          <p:cNvSpPr>
            <a:spLocks noGrp="1"/>
          </p:cNvSpPr>
          <p:nvPr>
            <p:ph type="title"/>
          </p:nvPr>
        </p:nvSpPr>
        <p:spPr>
          <a:xfrm>
            <a:off x="0" y="542282"/>
            <a:ext cx="4551218" cy="1920240"/>
          </a:xfrm>
        </p:spPr>
        <p:txBody>
          <a:bodyPr/>
          <a:lstStyle/>
          <a:p>
            <a:pPr algn="ctr"/>
            <a:r>
              <a:rPr lang="en-US"/>
              <a:t>Acknowledgements</a:t>
            </a:r>
          </a:p>
        </p:txBody>
      </p:sp>
      <p:sp>
        <p:nvSpPr>
          <p:cNvPr id="3" name="Content Placeholder 2">
            <a:extLst>
              <a:ext uri="{FF2B5EF4-FFF2-40B4-BE49-F238E27FC236}">
                <a16:creationId xmlns:a16="http://schemas.microsoft.com/office/drawing/2014/main" id="{EBA56B5A-00E6-2AA6-F0A1-4D210D1EA3BE}"/>
              </a:ext>
            </a:extLst>
          </p:cNvPr>
          <p:cNvSpPr>
            <a:spLocks noGrp="1"/>
          </p:cNvSpPr>
          <p:nvPr>
            <p:ph idx="1"/>
          </p:nvPr>
        </p:nvSpPr>
        <p:spPr>
          <a:xfrm>
            <a:off x="4870526" y="672935"/>
            <a:ext cx="6096000" cy="4572000"/>
          </a:xfrm>
        </p:spPr>
        <p:txBody>
          <a:bodyPr vert="horz" lIns="91440" tIns="45720" rIns="91440" bIns="45720" rtlCol="0" anchor="t">
            <a:normAutofit/>
          </a:bodyPr>
          <a:lstStyle/>
          <a:p>
            <a:r>
              <a:rPr lang="en-US"/>
              <a:t>These slides were developed by Elevate with additional support provided by Citizens Utility Board.</a:t>
            </a:r>
          </a:p>
          <a:p>
            <a:endParaRPr lang="en-US"/>
          </a:p>
          <a:p>
            <a:r>
              <a:rPr lang="en-US"/>
              <a:t>For more information, visit: </a:t>
            </a:r>
            <a:r>
              <a:rPr lang="en-US">
                <a:hlinkClick r:id="rId2"/>
              </a:rPr>
              <a:t>ElevateNP.org/Water-Affordability</a:t>
            </a:r>
            <a:r>
              <a:rPr lang="en-US"/>
              <a:t> </a:t>
            </a:r>
            <a:endParaRPr lang="en-US">
              <a:cs typeface="Calibri Light" panose="020F0302020204030204"/>
            </a:endParaRPr>
          </a:p>
          <a:p>
            <a:endParaRPr lang="en-US"/>
          </a:p>
          <a:p>
            <a:r>
              <a:rPr lang="en-US"/>
              <a:t>Contact Elevate at (773) 269-4037</a:t>
            </a:r>
            <a:endParaRPr lang="en-US">
              <a:cs typeface="Calibri Light"/>
            </a:endParaRPr>
          </a:p>
          <a:p>
            <a:endParaRPr lang="en-US"/>
          </a:p>
        </p:txBody>
      </p:sp>
      <p:sp>
        <p:nvSpPr>
          <p:cNvPr id="5" name="Slide Number Placeholder 4">
            <a:extLst>
              <a:ext uri="{FF2B5EF4-FFF2-40B4-BE49-F238E27FC236}">
                <a16:creationId xmlns:a16="http://schemas.microsoft.com/office/drawing/2014/main" id="{D125DA56-EF05-D3E1-D60F-BFEC30A2D7D3}"/>
              </a:ext>
            </a:extLst>
          </p:cNvPr>
          <p:cNvSpPr>
            <a:spLocks noGrp="1"/>
          </p:cNvSpPr>
          <p:nvPr>
            <p:ph type="sldNum" sz="quarter" idx="12"/>
          </p:nvPr>
        </p:nvSpPr>
        <p:spPr/>
        <p:txBody>
          <a:bodyPr/>
          <a:lstStyle/>
          <a:p>
            <a:fld id="{17804905-DFE6-4899-A433-AFD9774A8772}" type="slidenum">
              <a:rPr lang="en-US" smtClean="0"/>
              <a:pPr/>
              <a:t>26</a:t>
            </a:fld>
            <a:endParaRPr lang="en-US"/>
          </a:p>
        </p:txBody>
      </p:sp>
    </p:spTree>
    <p:extLst>
      <p:ext uri="{BB962C8B-B14F-4D97-AF65-F5344CB8AC3E}">
        <p14:creationId xmlns:p14="http://schemas.microsoft.com/office/powerpoint/2010/main" val="2570422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C53E-2CD4-CC86-A6F8-A0900AB23BA9}"/>
              </a:ext>
            </a:extLst>
          </p:cNvPr>
          <p:cNvSpPr>
            <a:spLocks noGrp="1"/>
          </p:cNvSpPr>
          <p:nvPr>
            <p:ph type="title"/>
          </p:nvPr>
        </p:nvSpPr>
        <p:spPr/>
        <p:txBody>
          <a:bodyPr/>
          <a:lstStyle/>
          <a:p>
            <a:r>
              <a:rPr lang="en-US" sz="8000"/>
              <a:t>Agenda</a:t>
            </a:r>
          </a:p>
        </p:txBody>
      </p:sp>
      <p:sp>
        <p:nvSpPr>
          <p:cNvPr id="3" name="Content Placeholder 2">
            <a:extLst>
              <a:ext uri="{FF2B5EF4-FFF2-40B4-BE49-F238E27FC236}">
                <a16:creationId xmlns:a16="http://schemas.microsoft.com/office/drawing/2014/main" id="{747563FD-BB15-1457-1EBA-DFC4D312FFA0}"/>
              </a:ext>
            </a:extLst>
          </p:cNvPr>
          <p:cNvSpPr>
            <a:spLocks noGrp="1"/>
          </p:cNvSpPr>
          <p:nvPr>
            <p:ph idx="1"/>
          </p:nvPr>
        </p:nvSpPr>
        <p:spPr/>
        <p:txBody>
          <a:bodyPr/>
          <a:lstStyle/>
          <a:p>
            <a:pPr marL="341313" indent="-341313">
              <a:buClr>
                <a:schemeClr val="accent1"/>
              </a:buClr>
              <a:buFont typeface="Wingdings" panose="05000000000000000000" pitchFamily="2" charset="2"/>
              <a:buChar char="§"/>
            </a:pPr>
            <a:r>
              <a:rPr lang="en-US"/>
              <a:t>Learn about water debt and how it may occur</a:t>
            </a:r>
          </a:p>
          <a:p>
            <a:pPr marL="341313" indent="-341313">
              <a:buClr>
                <a:schemeClr val="accent1"/>
              </a:buClr>
              <a:buFont typeface="Wingdings" panose="05000000000000000000" pitchFamily="2" charset="2"/>
              <a:buChar char="§"/>
            </a:pPr>
            <a:r>
              <a:rPr lang="en-US"/>
              <a:t>Understand how it affects your neighborhood and neighborhoods across Chicago</a:t>
            </a:r>
          </a:p>
          <a:p>
            <a:pPr marL="341313" indent="-341313">
              <a:buClr>
                <a:schemeClr val="accent1"/>
              </a:buClr>
              <a:buFont typeface="Wingdings" panose="05000000000000000000" pitchFamily="2" charset="2"/>
              <a:buChar char="§"/>
            </a:pPr>
            <a:r>
              <a:rPr lang="en-US"/>
              <a:t>Learn to read and understand your water bill</a:t>
            </a:r>
          </a:p>
          <a:p>
            <a:pPr marL="341313" indent="-341313">
              <a:buClr>
                <a:schemeClr val="accent1"/>
              </a:buClr>
              <a:buFont typeface="Wingdings" panose="05000000000000000000" pitchFamily="2" charset="2"/>
              <a:buChar char="§"/>
            </a:pPr>
            <a:r>
              <a:rPr lang="en-US"/>
              <a:t>Learn what you can do if you are experiencing a water burden</a:t>
            </a:r>
          </a:p>
          <a:p>
            <a:endParaRPr lang="en-US"/>
          </a:p>
        </p:txBody>
      </p:sp>
      <p:sp>
        <p:nvSpPr>
          <p:cNvPr id="4" name="Text Placeholder 3">
            <a:extLst>
              <a:ext uri="{FF2B5EF4-FFF2-40B4-BE49-F238E27FC236}">
                <a16:creationId xmlns:a16="http://schemas.microsoft.com/office/drawing/2014/main" id="{8AFB0B91-7BCE-6D01-81D0-D0DD096691E8}"/>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33DE07E6-A754-A291-8136-F97C01C4715D}"/>
              </a:ext>
            </a:extLst>
          </p:cNvPr>
          <p:cNvSpPr>
            <a:spLocks noGrp="1"/>
          </p:cNvSpPr>
          <p:nvPr>
            <p:ph type="sldNum" sz="quarter" idx="12"/>
          </p:nvPr>
        </p:nvSpPr>
        <p:spPr/>
        <p:txBody>
          <a:bodyPr/>
          <a:lstStyle/>
          <a:p>
            <a:fld id="{17804905-DFE6-4899-A433-AFD9774A8772}" type="slidenum">
              <a:rPr lang="en-US" smtClean="0"/>
              <a:pPr/>
              <a:t>3</a:t>
            </a:fld>
            <a:endParaRPr lang="en-US"/>
          </a:p>
        </p:txBody>
      </p:sp>
    </p:spTree>
    <p:extLst>
      <p:ext uri="{BB962C8B-B14F-4D97-AF65-F5344CB8AC3E}">
        <p14:creationId xmlns:p14="http://schemas.microsoft.com/office/powerpoint/2010/main" val="3784380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657A2-3850-E30C-AE63-5703BCF92333}"/>
              </a:ext>
            </a:extLst>
          </p:cNvPr>
          <p:cNvSpPr>
            <a:spLocks noGrp="1"/>
          </p:cNvSpPr>
          <p:nvPr>
            <p:ph type="title"/>
          </p:nvPr>
        </p:nvSpPr>
        <p:spPr/>
        <p:txBody>
          <a:bodyPr/>
          <a:lstStyle/>
          <a:p>
            <a:r>
              <a:rPr lang="en-US"/>
              <a:t>Affordability and Debt</a:t>
            </a:r>
          </a:p>
        </p:txBody>
      </p:sp>
      <p:sp>
        <p:nvSpPr>
          <p:cNvPr id="3" name="Content Placeholder 2">
            <a:extLst>
              <a:ext uri="{FF2B5EF4-FFF2-40B4-BE49-F238E27FC236}">
                <a16:creationId xmlns:a16="http://schemas.microsoft.com/office/drawing/2014/main" id="{F40DBC47-8307-1EDE-2613-6FDCD2A12F37}"/>
              </a:ext>
            </a:extLst>
          </p:cNvPr>
          <p:cNvSpPr>
            <a:spLocks noGrp="1"/>
          </p:cNvSpPr>
          <p:nvPr>
            <p:ph idx="1"/>
          </p:nvPr>
        </p:nvSpPr>
        <p:spPr/>
        <p:txBody>
          <a:bodyPr>
            <a:normAutofit/>
          </a:bodyPr>
          <a:lstStyle/>
          <a:p>
            <a:pPr marL="0" indent="0">
              <a:buNone/>
            </a:pPr>
            <a:r>
              <a:rPr lang="en-US" b="1"/>
              <a:t>Water Affordability</a:t>
            </a:r>
          </a:p>
          <a:p>
            <a:pPr lvl="1"/>
            <a:r>
              <a:rPr lang="en-US" u="sng"/>
              <a:t>Definition</a:t>
            </a:r>
            <a:r>
              <a:rPr lang="en-US"/>
              <a:t>: A function of the interaction between two factors</a:t>
            </a:r>
          </a:p>
          <a:p>
            <a:pPr lvl="2"/>
            <a:r>
              <a:rPr lang="en-US"/>
              <a:t>Cost of service</a:t>
            </a:r>
          </a:p>
          <a:p>
            <a:pPr lvl="2"/>
            <a:r>
              <a:rPr lang="en-US"/>
              <a:t>Income</a:t>
            </a:r>
          </a:p>
          <a:p>
            <a:pPr marL="0" indent="0">
              <a:buNone/>
            </a:pPr>
            <a:r>
              <a:rPr lang="en-US" b="1"/>
              <a:t>Water Debt </a:t>
            </a:r>
            <a:r>
              <a:rPr lang="en-US"/>
              <a:t>occurs when the water bill payor can not afford to pay the bill balance on time</a:t>
            </a:r>
          </a:p>
          <a:p>
            <a:pPr lvl="1"/>
            <a:r>
              <a:rPr lang="en-US" u="sng"/>
              <a:t>Definition</a:t>
            </a:r>
            <a:r>
              <a:rPr lang="en-US"/>
              <a:t>: The previous balance listed on the current bill minus the payments listed on the current bill, also referred to as “arrears” </a:t>
            </a:r>
          </a:p>
          <a:p>
            <a:endParaRPr lang="en-US"/>
          </a:p>
        </p:txBody>
      </p:sp>
      <p:sp>
        <p:nvSpPr>
          <p:cNvPr id="4" name="Date Placeholder 3">
            <a:extLst>
              <a:ext uri="{FF2B5EF4-FFF2-40B4-BE49-F238E27FC236}">
                <a16:creationId xmlns:a16="http://schemas.microsoft.com/office/drawing/2014/main" id="{8CF5456B-2FBC-DD44-D208-91660D2BE90A}"/>
              </a:ext>
            </a:extLst>
          </p:cNvPr>
          <p:cNvSpPr>
            <a:spLocks noGrp="1"/>
          </p:cNvSpPr>
          <p:nvPr>
            <p:ph type="dt" sz="half" idx="10"/>
          </p:nvPr>
        </p:nvSpPr>
        <p:spPr/>
        <p:txBody>
          <a:bodyPr/>
          <a:lstStyle/>
          <a:p>
            <a:fld id="{53DD73F8-1F3D-4DF4-8847-45260CF11028}" type="datetime4">
              <a:rPr lang="en-US" smtClean="0"/>
              <a:t>April 12, 2024</a:t>
            </a:fld>
            <a:endParaRPr lang="en-US"/>
          </a:p>
        </p:txBody>
      </p:sp>
      <p:sp>
        <p:nvSpPr>
          <p:cNvPr id="5" name="Slide Number Placeholder 4">
            <a:extLst>
              <a:ext uri="{FF2B5EF4-FFF2-40B4-BE49-F238E27FC236}">
                <a16:creationId xmlns:a16="http://schemas.microsoft.com/office/drawing/2014/main" id="{B198B1C7-0CB7-9034-64F3-98A7989CB4AB}"/>
              </a:ext>
            </a:extLst>
          </p:cNvPr>
          <p:cNvSpPr>
            <a:spLocks noGrp="1"/>
          </p:cNvSpPr>
          <p:nvPr>
            <p:ph type="sldNum" sz="quarter" idx="12"/>
          </p:nvPr>
        </p:nvSpPr>
        <p:spPr/>
        <p:txBody>
          <a:bodyPr/>
          <a:lstStyle/>
          <a:p>
            <a:fld id="{17804905-DFE6-4899-A433-AFD9774A8772}" type="slidenum">
              <a:rPr lang="en-US" smtClean="0"/>
              <a:t>4</a:t>
            </a:fld>
            <a:endParaRPr lang="en-US"/>
          </a:p>
        </p:txBody>
      </p:sp>
    </p:spTree>
    <p:extLst>
      <p:ext uri="{BB962C8B-B14F-4D97-AF65-F5344CB8AC3E}">
        <p14:creationId xmlns:p14="http://schemas.microsoft.com/office/powerpoint/2010/main" val="1836903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42029-77AD-AD61-40AB-ED0534601D51}"/>
              </a:ext>
            </a:extLst>
          </p:cNvPr>
          <p:cNvSpPr>
            <a:spLocks noGrp="1"/>
          </p:cNvSpPr>
          <p:nvPr>
            <p:ph type="title"/>
          </p:nvPr>
        </p:nvSpPr>
        <p:spPr>
          <a:xfrm>
            <a:off x="0" y="0"/>
            <a:ext cx="10772775" cy="1228436"/>
          </a:xfrm>
        </p:spPr>
        <p:txBody>
          <a:bodyPr>
            <a:normAutofit/>
          </a:bodyPr>
          <a:lstStyle/>
          <a:p>
            <a:pPr algn="ctr"/>
            <a:r>
              <a:rPr lang="en-US" sz="4800"/>
              <a:t>Chicago Water Bill Increase (2009-2019)</a:t>
            </a:r>
          </a:p>
        </p:txBody>
      </p:sp>
      <p:sp>
        <p:nvSpPr>
          <p:cNvPr id="3" name="Date Placeholder 2">
            <a:extLst>
              <a:ext uri="{FF2B5EF4-FFF2-40B4-BE49-F238E27FC236}">
                <a16:creationId xmlns:a16="http://schemas.microsoft.com/office/drawing/2014/main" id="{1FC3DC7C-C329-4130-A32B-5C88CC1DB26F}"/>
              </a:ext>
            </a:extLst>
          </p:cNvPr>
          <p:cNvSpPr>
            <a:spLocks noGrp="1"/>
          </p:cNvSpPr>
          <p:nvPr>
            <p:ph type="dt" sz="half" idx="10"/>
          </p:nvPr>
        </p:nvSpPr>
        <p:spPr/>
        <p:txBody>
          <a:bodyPr/>
          <a:lstStyle/>
          <a:p>
            <a:fld id="{40BE51B2-7679-440D-A5BD-7FB58490B1A6}" type="datetime4">
              <a:rPr lang="en-US" smtClean="0"/>
              <a:t>April 12, 2024</a:t>
            </a:fld>
            <a:endParaRPr lang="en-US"/>
          </a:p>
        </p:txBody>
      </p:sp>
      <p:sp>
        <p:nvSpPr>
          <p:cNvPr id="4" name="Slide Number Placeholder 3">
            <a:extLst>
              <a:ext uri="{FF2B5EF4-FFF2-40B4-BE49-F238E27FC236}">
                <a16:creationId xmlns:a16="http://schemas.microsoft.com/office/drawing/2014/main" id="{1FE30ED3-CA26-3C6F-8BF3-F5E28E2BEE2B}"/>
              </a:ext>
            </a:extLst>
          </p:cNvPr>
          <p:cNvSpPr>
            <a:spLocks noGrp="1"/>
          </p:cNvSpPr>
          <p:nvPr>
            <p:ph type="sldNum" sz="quarter" idx="12"/>
          </p:nvPr>
        </p:nvSpPr>
        <p:spPr/>
        <p:txBody>
          <a:bodyPr/>
          <a:lstStyle/>
          <a:p>
            <a:fld id="{17804905-DFE6-4899-A433-AFD9774A8772}" type="slidenum">
              <a:rPr lang="en-US" smtClean="0"/>
              <a:t>5</a:t>
            </a:fld>
            <a:endParaRPr lang="en-US"/>
          </a:p>
        </p:txBody>
      </p:sp>
      <p:graphicFrame>
        <p:nvGraphicFramePr>
          <p:cNvPr id="6" name="Chart 5">
            <a:extLst>
              <a:ext uri="{FF2B5EF4-FFF2-40B4-BE49-F238E27FC236}">
                <a16:creationId xmlns:a16="http://schemas.microsoft.com/office/drawing/2014/main" id="{139FBD86-D478-0C0B-6E7A-10884A66A4CD}"/>
              </a:ext>
            </a:extLst>
          </p:cNvPr>
          <p:cNvGraphicFramePr>
            <a:graphicFrameLocks/>
          </p:cNvGraphicFramePr>
          <p:nvPr>
            <p:extLst>
              <p:ext uri="{D42A27DB-BD31-4B8C-83A1-F6EECF244321}">
                <p14:modId xmlns:p14="http://schemas.microsoft.com/office/powerpoint/2010/main" val="2155918753"/>
              </p:ext>
            </p:extLst>
          </p:nvPr>
        </p:nvGraphicFramePr>
        <p:xfrm>
          <a:off x="1490990" y="1130661"/>
          <a:ext cx="8988136" cy="525028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F02DC0E-2F3D-9CB0-8AF8-EEDAE27AB0D5}"/>
              </a:ext>
            </a:extLst>
          </p:cNvPr>
          <p:cNvSpPr txBox="1"/>
          <p:nvPr/>
        </p:nvSpPr>
        <p:spPr>
          <a:xfrm>
            <a:off x="6147340" y="4593975"/>
            <a:ext cx="768071" cy="415498"/>
          </a:xfrm>
          <a:prstGeom prst="rect">
            <a:avLst/>
          </a:prstGeom>
          <a:solidFill>
            <a:schemeClr val="bg1"/>
          </a:solidFill>
          <a:ln>
            <a:solidFill>
              <a:schemeClr val="bg1">
                <a:lumMod val="50000"/>
              </a:schemeClr>
            </a:solidFill>
          </a:ln>
        </p:spPr>
        <p:txBody>
          <a:bodyPr wrap="square" rtlCol="0">
            <a:spAutoFit/>
          </a:bodyPr>
          <a:lstStyle/>
          <a:p>
            <a:pPr algn="ctr"/>
            <a:r>
              <a:rPr lang="en-US" sz="1050">
                <a:solidFill>
                  <a:schemeClr val="bg1">
                    <a:lumMod val="50000"/>
                  </a:schemeClr>
                </a:solidFill>
              </a:rPr>
              <a:t>Garbage Fee Added</a:t>
            </a:r>
          </a:p>
        </p:txBody>
      </p:sp>
      <p:sp>
        <p:nvSpPr>
          <p:cNvPr id="8" name="TextBox 7">
            <a:extLst>
              <a:ext uri="{FF2B5EF4-FFF2-40B4-BE49-F238E27FC236}">
                <a16:creationId xmlns:a16="http://schemas.microsoft.com/office/drawing/2014/main" id="{C790CF11-5D6A-82CC-8B39-57DF2DDC68AF}"/>
              </a:ext>
            </a:extLst>
          </p:cNvPr>
          <p:cNvSpPr txBox="1"/>
          <p:nvPr/>
        </p:nvSpPr>
        <p:spPr>
          <a:xfrm>
            <a:off x="7002497" y="4593975"/>
            <a:ext cx="557298" cy="415498"/>
          </a:xfrm>
          <a:prstGeom prst="rect">
            <a:avLst/>
          </a:prstGeom>
          <a:solidFill>
            <a:schemeClr val="bg1"/>
          </a:solidFill>
          <a:ln>
            <a:solidFill>
              <a:schemeClr val="bg1">
                <a:lumMod val="50000"/>
              </a:schemeClr>
            </a:solidFill>
          </a:ln>
        </p:spPr>
        <p:txBody>
          <a:bodyPr wrap="square" rtlCol="0">
            <a:spAutoFit/>
          </a:bodyPr>
          <a:lstStyle/>
          <a:p>
            <a:pPr algn="ctr"/>
            <a:r>
              <a:rPr lang="en-US" sz="1050">
                <a:solidFill>
                  <a:schemeClr val="bg1">
                    <a:lumMod val="50000"/>
                  </a:schemeClr>
                </a:solidFill>
              </a:rPr>
              <a:t>Tax </a:t>
            </a:r>
          </a:p>
          <a:p>
            <a:pPr algn="ctr"/>
            <a:r>
              <a:rPr lang="en-US" sz="1050">
                <a:solidFill>
                  <a:schemeClr val="bg1">
                    <a:lumMod val="50000"/>
                  </a:schemeClr>
                </a:solidFill>
              </a:rPr>
              <a:t>Added</a:t>
            </a:r>
          </a:p>
        </p:txBody>
      </p:sp>
      <p:sp>
        <p:nvSpPr>
          <p:cNvPr id="5" name="TextBox 4">
            <a:extLst>
              <a:ext uri="{FF2B5EF4-FFF2-40B4-BE49-F238E27FC236}">
                <a16:creationId xmlns:a16="http://schemas.microsoft.com/office/drawing/2014/main" id="{CE91D221-3974-692D-1593-5FA7418ACA94}"/>
              </a:ext>
            </a:extLst>
          </p:cNvPr>
          <p:cNvSpPr txBox="1"/>
          <p:nvPr/>
        </p:nvSpPr>
        <p:spPr>
          <a:xfrm>
            <a:off x="4322618" y="6296891"/>
            <a:ext cx="5984459" cy="276999"/>
          </a:xfrm>
          <a:prstGeom prst="rect">
            <a:avLst/>
          </a:prstGeom>
          <a:noFill/>
        </p:spPr>
        <p:txBody>
          <a:bodyPr wrap="none" rtlCol="0">
            <a:spAutoFit/>
          </a:bodyPr>
          <a:lstStyle/>
          <a:p>
            <a:r>
              <a:rPr lang="en-US" sz="1200"/>
              <a:t>SOURCE: MPC, Elevate, IISG (2020). Water Affordability in Northeastern Illinois. </a:t>
            </a:r>
            <a:r>
              <a:rPr lang="en-US" sz="1200">
                <a:hlinkClick r:id="rId4"/>
              </a:rPr>
              <a:t>bit.ly/3PKvPN3</a:t>
            </a:r>
            <a:endParaRPr lang="en-US" sz="1200"/>
          </a:p>
        </p:txBody>
      </p:sp>
    </p:spTree>
    <p:extLst>
      <p:ext uri="{BB962C8B-B14F-4D97-AF65-F5344CB8AC3E}">
        <p14:creationId xmlns:p14="http://schemas.microsoft.com/office/powerpoint/2010/main" val="770867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C864D-0D23-BD3B-D06F-D2031747043C}"/>
              </a:ext>
            </a:extLst>
          </p:cNvPr>
          <p:cNvSpPr>
            <a:spLocks noGrp="1"/>
          </p:cNvSpPr>
          <p:nvPr>
            <p:ph type="title"/>
          </p:nvPr>
        </p:nvSpPr>
        <p:spPr/>
        <p:txBody>
          <a:bodyPr>
            <a:normAutofit/>
          </a:bodyPr>
          <a:lstStyle/>
          <a:p>
            <a:r>
              <a:rPr lang="en-US" sz="7200"/>
              <a:t>Critical Water Affordability Challenges in Chicago</a:t>
            </a:r>
          </a:p>
        </p:txBody>
      </p:sp>
      <p:sp>
        <p:nvSpPr>
          <p:cNvPr id="3" name="Text Placeholder 2">
            <a:extLst>
              <a:ext uri="{FF2B5EF4-FFF2-40B4-BE49-F238E27FC236}">
                <a16:creationId xmlns:a16="http://schemas.microsoft.com/office/drawing/2014/main" id="{87418F72-4625-96DB-079F-31CA1940C3DD}"/>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C2C9251F-82EA-1482-967A-8D730BC9C306}"/>
              </a:ext>
            </a:extLst>
          </p:cNvPr>
          <p:cNvSpPr>
            <a:spLocks noGrp="1"/>
          </p:cNvSpPr>
          <p:nvPr>
            <p:ph type="dt" sz="half" idx="10"/>
          </p:nvPr>
        </p:nvSpPr>
        <p:spPr/>
        <p:txBody>
          <a:bodyPr/>
          <a:lstStyle/>
          <a:p>
            <a:fld id="{76D076FB-D146-4602-8C8D-44701BF41C56}" type="datetime4">
              <a:rPr lang="en-US" smtClean="0"/>
              <a:t>April 12, 2024</a:t>
            </a:fld>
            <a:endParaRPr lang="en-US"/>
          </a:p>
        </p:txBody>
      </p:sp>
      <p:sp>
        <p:nvSpPr>
          <p:cNvPr id="5" name="Slide Number Placeholder 4">
            <a:extLst>
              <a:ext uri="{FF2B5EF4-FFF2-40B4-BE49-F238E27FC236}">
                <a16:creationId xmlns:a16="http://schemas.microsoft.com/office/drawing/2014/main" id="{9C4001C0-752B-FB16-5FEF-43B5AC01DA6D}"/>
              </a:ext>
            </a:extLst>
          </p:cNvPr>
          <p:cNvSpPr>
            <a:spLocks noGrp="1"/>
          </p:cNvSpPr>
          <p:nvPr>
            <p:ph type="sldNum" sz="quarter" idx="12"/>
          </p:nvPr>
        </p:nvSpPr>
        <p:spPr/>
        <p:txBody>
          <a:bodyPr/>
          <a:lstStyle/>
          <a:p>
            <a:fld id="{17804905-DFE6-4899-A433-AFD9774A8772}" type="slidenum">
              <a:rPr lang="en-US" smtClean="0"/>
              <a:t>6</a:t>
            </a:fld>
            <a:endParaRPr lang="en-US"/>
          </a:p>
        </p:txBody>
      </p:sp>
    </p:spTree>
    <p:extLst>
      <p:ext uri="{BB962C8B-B14F-4D97-AF65-F5344CB8AC3E}">
        <p14:creationId xmlns:p14="http://schemas.microsoft.com/office/powerpoint/2010/main" val="302483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AE2CD-2924-03E5-A854-493FEE06E03E}"/>
              </a:ext>
            </a:extLst>
          </p:cNvPr>
          <p:cNvSpPr>
            <a:spLocks noGrp="1"/>
          </p:cNvSpPr>
          <p:nvPr>
            <p:ph type="title"/>
          </p:nvPr>
        </p:nvSpPr>
        <p:spPr/>
        <p:txBody>
          <a:bodyPr/>
          <a:lstStyle/>
          <a:p>
            <a:r>
              <a:rPr lang="en-US"/>
              <a:t>Non-metered Customers Pay More</a:t>
            </a:r>
          </a:p>
        </p:txBody>
      </p:sp>
      <p:sp>
        <p:nvSpPr>
          <p:cNvPr id="3" name="Content Placeholder 2">
            <a:extLst>
              <a:ext uri="{FF2B5EF4-FFF2-40B4-BE49-F238E27FC236}">
                <a16:creationId xmlns:a16="http://schemas.microsoft.com/office/drawing/2014/main" id="{949180AA-651A-80B2-078C-CB4FEA8B6B8E}"/>
              </a:ext>
            </a:extLst>
          </p:cNvPr>
          <p:cNvSpPr>
            <a:spLocks noGrp="1"/>
          </p:cNvSpPr>
          <p:nvPr>
            <p:ph idx="1"/>
          </p:nvPr>
        </p:nvSpPr>
        <p:spPr/>
        <p:txBody>
          <a:bodyPr/>
          <a:lstStyle/>
          <a:p>
            <a:r>
              <a:rPr lang="en-US"/>
              <a:t>In 2019, Chicago’s non-metered customers paid $500 more than metered customers.</a:t>
            </a:r>
          </a:p>
          <a:p>
            <a:endParaRPr lang="en-US"/>
          </a:p>
        </p:txBody>
      </p:sp>
      <p:sp>
        <p:nvSpPr>
          <p:cNvPr id="4" name="Date Placeholder 3">
            <a:extLst>
              <a:ext uri="{FF2B5EF4-FFF2-40B4-BE49-F238E27FC236}">
                <a16:creationId xmlns:a16="http://schemas.microsoft.com/office/drawing/2014/main" id="{48BF0D66-B184-4639-0D76-10C5C8B24951}"/>
              </a:ext>
            </a:extLst>
          </p:cNvPr>
          <p:cNvSpPr>
            <a:spLocks noGrp="1"/>
          </p:cNvSpPr>
          <p:nvPr>
            <p:ph type="dt" sz="half" idx="10"/>
          </p:nvPr>
        </p:nvSpPr>
        <p:spPr/>
        <p:txBody>
          <a:bodyPr/>
          <a:lstStyle/>
          <a:p>
            <a:fld id="{F467F6A9-7087-4F92-907B-769A4C81484D}" type="datetime4">
              <a:rPr lang="en-US" smtClean="0"/>
              <a:t>April 12, 2024</a:t>
            </a:fld>
            <a:endParaRPr lang="en-US"/>
          </a:p>
        </p:txBody>
      </p:sp>
      <p:sp>
        <p:nvSpPr>
          <p:cNvPr id="5" name="Slide Number Placeholder 4">
            <a:extLst>
              <a:ext uri="{FF2B5EF4-FFF2-40B4-BE49-F238E27FC236}">
                <a16:creationId xmlns:a16="http://schemas.microsoft.com/office/drawing/2014/main" id="{68350F3B-DF1B-246B-4DBE-BBBD2321CE9F}"/>
              </a:ext>
            </a:extLst>
          </p:cNvPr>
          <p:cNvSpPr>
            <a:spLocks noGrp="1"/>
          </p:cNvSpPr>
          <p:nvPr>
            <p:ph type="sldNum" sz="quarter" idx="12"/>
          </p:nvPr>
        </p:nvSpPr>
        <p:spPr/>
        <p:txBody>
          <a:bodyPr/>
          <a:lstStyle/>
          <a:p>
            <a:fld id="{17804905-DFE6-4899-A433-AFD9774A8772}" type="slidenum">
              <a:rPr lang="en-US" smtClean="0"/>
              <a:t>7</a:t>
            </a:fld>
            <a:endParaRPr lang="en-US"/>
          </a:p>
        </p:txBody>
      </p:sp>
      <p:pic>
        <p:nvPicPr>
          <p:cNvPr id="6" name="Picture 2">
            <a:extLst>
              <a:ext uri="{FF2B5EF4-FFF2-40B4-BE49-F238E27FC236}">
                <a16:creationId xmlns:a16="http://schemas.microsoft.com/office/drawing/2014/main" id="{2C8341C8-FE88-0781-3076-1C57A75174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174" y="3158910"/>
            <a:ext cx="8629650" cy="26479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C227615-4713-6B72-A653-5B1F4F24E292}"/>
              </a:ext>
            </a:extLst>
          </p:cNvPr>
          <p:cNvSpPr txBox="1"/>
          <p:nvPr/>
        </p:nvSpPr>
        <p:spPr>
          <a:xfrm>
            <a:off x="5683827" y="6081468"/>
            <a:ext cx="4867871" cy="276999"/>
          </a:xfrm>
          <a:prstGeom prst="rect">
            <a:avLst/>
          </a:prstGeom>
          <a:noFill/>
        </p:spPr>
        <p:txBody>
          <a:bodyPr wrap="none" rtlCol="0">
            <a:spAutoFit/>
          </a:bodyPr>
          <a:lstStyle/>
          <a:p>
            <a:r>
              <a:rPr lang="en-US" sz="1200"/>
              <a:t>SOURCE: Elevate (2022). Chicago Water Affordability Analysis. </a:t>
            </a:r>
            <a:r>
              <a:rPr lang="en-US" sz="1200">
                <a:hlinkClick r:id="rId4"/>
              </a:rPr>
              <a:t>bit.ly/43H3Ljk</a:t>
            </a:r>
            <a:endParaRPr lang="en-US" sz="1200"/>
          </a:p>
        </p:txBody>
      </p:sp>
    </p:spTree>
    <p:extLst>
      <p:ext uri="{BB962C8B-B14F-4D97-AF65-F5344CB8AC3E}">
        <p14:creationId xmlns:p14="http://schemas.microsoft.com/office/powerpoint/2010/main" val="955418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257A-7C78-786F-BB2A-6583469B243F}"/>
              </a:ext>
            </a:extLst>
          </p:cNvPr>
          <p:cNvSpPr>
            <a:spLocks noGrp="1"/>
          </p:cNvSpPr>
          <p:nvPr>
            <p:ph type="title"/>
          </p:nvPr>
        </p:nvSpPr>
        <p:spPr/>
        <p:txBody>
          <a:bodyPr/>
          <a:lstStyle/>
          <a:p>
            <a:r>
              <a:rPr lang="en-US"/>
              <a:t>Two-Unit Buildings Highest Burdened</a:t>
            </a:r>
          </a:p>
        </p:txBody>
      </p:sp>
      <p:sp>
        <p:nvSpPr>
          <p:cNvPr id="3" name="Content Placeholder 2">
            <a:extLst>
              <a:ext uri="{FF2B5EF4-FFF2-40B4-BE49-F238E27FC236}">
                <a16:creationId xmlns:a16="http://schemas.microsoft.com/office/drawing/2014/main" id="{6575A174-6B24-F195-9146-51B9CB91E812}"/>
              </a:ext>
            </a:extLst>
          </p:cNvPr>
          <p:cNvSpPr>
            <a:spLocks noGrp="1"/>
          </p:cNvSpPr>
          <p:nvPr>
            <p:ph idx="1"/>
          </p:nvPr>
        </p:nvSpPr>
        <p:spPr/>
        <p:txBody>
          <a:bodyPr/>
          <a:lstStyle/>
          <a:p>
            <a:r>
              <a:rPr lang="en-US"/>
              <a:t>Two-unit buildings have the highest average burden among </a:t>
            </a:r>
            <a:br>
              <a:rPr lang="en-US"/>
            </a:br>
            <a:r>
              <a:rPr lang="en-US"/>
              <a:t>building types</a:t>
            </a:r>
          </a:p>
          <a:p>
            <a:endParaRPr lang="en-US"/>
          </a:p>
        </p:txBody>
      </p:sp>
      <p:sp>
        <p:nvSpPr>
          <p:cNvPr id="4" name="Date Placeholder 3">
            <a:extLst>
              <a:ext uri="{FF2B5EF4-FFF2-40B4-BE49-F238E27FC236}">
                <a16:creationId xmlns:a16="http://schemas.microsoft.com/office/drawing/2014/main" id="{697393DA-7DE8-B017-93A3-6245A15E9F08}"/>
              </a:ext>
            </a:extLst>
          </p:cNvPr>
          <p:cNvSpPr>
            <a:spLocks noGrp="1"/>
          </p:cNvSpPr>
          <p:nvPr>
            <p:ph type="dt" sz="half" idx="10"/>
          </p:nvPr>
        </p:nvSpPr>
        <p:spPr/>
        <p:txBody>
          <a:bodyPr/>
          <a:lstStyle/>
          <a:p>
            <a:fld id="{F467F6A9-7087-4F92-907B-769A4C81484D}" type="datetime4">
              <a:rPr lang="en-US" smtClean="0"/>
              <a:t>April 12, 2024</a:t>
            </a:fld>
            <a:endParaRPr lang="en-US"/>
          </a:p>
        </p:txBody>
      </p:sp>
      <p:sp>
        <p:nvSpPr>
          <p:cNvPr id="5" name="Slide Number Placeholder 4">
            <a:extLst>
              <a:ext uri="{FF2B5EF4-FFF2-40B4-BE49-F238E27FC236}">
                <a16:creationId xmlns:a16="http://schemas.microsoft.com/office/drawing/2014/main" id="{E288F44A-36B8-4505-1C99-BF521FD5C3E0}"/>
              </a:ext>
            </a:extLst>
          </p:cNvPr>
          <p:cNvSpPr>
            <a:spLocks noGrp="1"/>
          </p:cNvSpPr>
          <p:nvPr>
            <p:ph type="sldNum" sz="quarter" idx="12"/>
          </p:nvPr>
        </p:nvSpPr>
        <p:spPr/>
        <p:txBody>
          <a:bodyPr/>
          <a:lstStyle/>
          <a:p>
            <a:fld id="{17804905-DFE6-4899-A433-AFD9774A8772}" type="slidenum">
              <a:rPr lang="en-US" smtClean="0"/>
              <a:t>8</a:t>
            </a:fld>
            <a:endParaRPr lang="en-US"/>
          </a:p>
        </p:txBody>
      </p:sp>
      <p:pic>
        <p:nvPicPr>
          <p:cNvPr id="6" name="Picture 5">
            <a:extLst>
              <a:ext uri="{FF2B5EF4-FFF2-40B4-BE49-F238E27FC236}">
                <a16:creationId xmlns:a16="http://schemas.microsoft.com/office/drawing/2014/main" id="{A579EFF8-3402-AF50-806B-9236F1FCB7E1}"/>
              </a:ext>
            </a:extLst>
          </p:cNvPr>
          <p:cNvPicPr>
            <a:picLocks noChangeAspect="1"/>
          </p:cNvPicPr>
          <p:nvPr/>
        </p:nvPicPr>
        <p:blipFill>
          <a:blip r:embed="rId3"/>
          <a:stretch>
            <a:fillRect/>
          </a:stretch>
        </p:blipFill>
        <p:spPr>
          <a:xfrm>
            <a:off x="2856877" y="2766682"/>
            <a:ext cx="6478245" cy="3572850"/>
          </a:xfrm>
          <a:prstGeom prst="rect">
            <a:avLst/>
          </a:prstGeom>
        </p:spPr>
      </p:pic>
      <p:sp>
        <p:nvSpPr>
          <p:cNvPr id="7" name="TextBox 6">
            <a:extLst>
              <a:ext uri="{FF2B5EF4-FFF2-40B4-BE49-F238E27FC236}">
                <a16:creationId xmlns:a16="http://schemas.microsoft.com/office/drawing/2014/main" id="{9AAE5F33-B865-77CD-B728-7FBC4332B6F4}"/>
              </a:ext>
            </a:extLst>
          </p:cNvPr>
          <p:cNvSpPr txBox="1"/>
          <p:nvPr/>
        </p:nvSpPr>
        <p:spPr>
          <a:xfrm>
            <a:off x="5715000" y="6297932"/>
            <a:ext cx="4867871" cy="276999"/>
          </a:xfrm>
          <a:prstGeom prst="rect">
            <a:avLst/>
          </a:prstGeom>
          <a:noFill/>
        </p:spPr>
        <p:txBody>
          <a:bodyPr wrap="none" rtlCol="0">
            <a:spAutoFit/>
          </a:bodyPr>
          <a:lstStyle/>
          <a:p>
            <a:r>
              <a:rPr lang="en-US" sz="1200"/>
              <a:t>SOURCE: Elevate (2022). Chicago Water Affordability Analysis. </a:t>
            </a:r>
            <a:r>
              <a:rPr lang="en-US" sz="1200">
                <a:hlinkClick r:id="rId4"/>
              </a:rPr>
              <a:t>bit.ly/43H3Ljk</a:t>
            </a:r>
            <a:endParaRPr lang="en-US" sz="1200"/>
          </a:p>
        </p:txBody>
      </p:sp>
    </p:spTree>
    <p:extLst>
      <p:ext uri="{BB962C8B-B14F-4D97-AF65-F5344CB8AC3E}">
        <p14:creationId xmlns:p14="http://schemas.microsoft.com/office/powerpoint/2010/main" val="2607909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84862-E00D-A08E-35F6-E0DA70147B0F}"/>
              </a:ext>
            </a:extLst>
          </p:cNvPr>
          <p:cNvSpPr>
            <a:spLocks noGrp="1"/>
          </p:cNvSpPr>
          <p:nvPr>
            <p:ph type="title"/>
          </p:nvPr>
        </p:nvSpPr>
        <p:spPr/>
        <p:txBody>
          <a:bodyPr/>
          <a:lstStyle/>
          <a:p>
            <a:r>
              <a:rPr lang="en-US"/>
              <a:t>Racial Inequity</a:t>
            </a:r>
          </a:p>
        </p:txBody>
      </p:sp>
      <p:sp>
        <p:nvSpPr>
          <p:cNvPr id="3" name="Content Placeholder 2">
            <a:extLst>
              <a:ext uri="{FF2B5EF4-FFF2-40B4-BE49-F238E27FC236}">
                <a16:creationId xmlns:a16="http://schemas.microsoft.com/office/drawing/2014/main" id="{95AF587E-A1B7-AD21-A23D-A9A7D4C41F6C}"/>
              </a:ext>
            </a:extLst>
          </p:cNvPr>
          <p:cNvSpPr>
            <a:spLocks noGrp="1"/>
          </p:cNvSpPr>
          <p:nvPr>
            <p:ph idx="1"/>
          </p:nvPr>
        </p:nvSpPr>
        <p:spPr>
          <a:xfrm>
            <a:off x="676657" y="2011680"/>
            <a:ext cx="5419344" cy="3766185"/>
          </a:xfrm>
        </p:spPr>
        <p:txBody>
          <a:bodyPr/>
          <a:lstStyle/>
          <a:p>
            <a:r>
              <a:rPr lang="en-US"/>
              <a:t>Chicago census tracts with majority Black, Latinx, and Asian populations have an average higher water burden</a:t>
            </a:r>
          </a:p>
          <a:p>
            <a:r>
              <a:rPr lang="en-US"/>
              <a:t>Graph shows average % of annual income paid on water bills for lowest income community members</a:t>
            </a:r>
          </a:p>
          <a:p>
            <a:endParaRPr lang="en-US"/>
          </a:p>
        </p:txBody>
      </p:sp>
      <p:sp>
        <p:nvSpPr>
          <p:cNvPr id="4" name="Date Placeholder 3">
            <a:extLst>
              <a:ext uri="{FF2B5EF4-FFF2-40B4-BE49-F238E27FC236}">
                <a16:creationId xmlns:a16="http://schemas.microsoft.com/office/drawing/2014/main" id="{4207EC5E-621C-1C34-AE69-6C5ED4CECF1C}"/>
              </a:ext>
            </a:extLst>
          </p:cNvPr>
          <p:cNvSpPr>
            <a:spLocks noGrp="1"/>
          </p:cNvSpPr>
          <p:nvPr>
            <p:ph type="dt" sz="half" idx="10"/>
          </p:nvPr>
        </p:nvSpPr>
        <p:spPr/>
        <p:txBody>
          <a:bodyPr/>
          <a:lstStyle/>
          <a:p>
            <a:fld id="{F467F6A9-7087-4F92-907B-769A4C81484D}" type="datetime4">
              <a:rPr lang="en-US" smtClean="0"/>
              <a:t>April 12, 2024</a:t>
            </a:fld>
            <a:endParaRPr lang="en-US"/>
          </a:p>
        </p:txBody>
      </p:sp>
      <p:sp>
        <p:nvSpPr>
          <p:cNvPr id="5" name="Slide Number Placeholder 4">
            <a:extLst>
              <a:ext uri="{FF2B5EF4-FFF2-40B4-BE49-F238E27FC236}">
                <a16:creationId xmlns:a16="http://schemas.microsoft.com/office/drawing/2014/main" id="{3ECF9710-DDDA-276B-3387-CE8DEBD4EBFF}"/>
              </a:ext>
            </a:extLst>
          </p:cNvPr>
          <p:cNvSpPr>
            <a:spLocks noGrp="1"/>
          </p:cNvSpPr>
          <p:nvPr>
            <p:ph type="sldNum" sz="quarter" idx="12"/>
          </p:nvPr>
        </p:nvSpPr>
        <p:spPr/>
        <p:txBody>
          <a:bodyPr/>
          <a:lstStyle/>
          <a:p>
            <a:fld id="{17804905-DFE6-4899-A433-AFD9774A8772}" type="slidenum">
              <a:rPr lang="en-US" smtClean="0"/>
              <a:t>9</a:t>
            </a:fld>
            <a:endParaRPr lang="en-US"/>
          </a:p>
        </p:txBody>
      </p:sp>
      <p:pic>
        <p:nvPicPr>
          <p:cNvPr id="6" name="Picture 5">
            <a:extLst>
              <a:ext uri="{FF2B5EF4-FFF2-40B4-BE49-F238E27FC236}">
                <a16:creationId xmlns:a16="http://schemas.microsoft.com/office/drawing/2014/main" id="{3F11D992-F2F2-0E6F-2B3D-998EA2667D34}"/>
              </a:ext>
            </a:extLst>
          </p:cNvPr>
          <p:cNvPicPr>
            <a:picLocks noChangeAspect="1"/>
          </p:cNvPicPr>
          <p:nvPr/>
        </p:nvPicPr>
        <p:blipFill>
          <a:blip r:embed="rId3"/>
          <a:stretch>
            <a:fillRect/>
          </a:stretch>
        </p:blipFill>
        <p:spPr>
          <a:xfrm>
            <a:off x="6282521" y="2011680"/>
            <a:ext cx="5351943" cy="3626867"/>
          </a:xfrm>
          <a:prstGeom prst="rect">
            <a:avLst/>
          </a:prstGeom>
        </p:spPr>
      </p:pic>
      <p:sp>
        <p:nvSpPr>
          <p:cNvPr id="7" name="TextBox 6">
            <a:extLst>
              <a:ext uri="{FF2B5EF4-FFF2-40B4-BE49-F238E27FC236}">
                <a16:creationId xmlns:a16="http://schemas.microsoft.com/office/drawing/2014/main" id="{FC812E8A-2DCB-8E71-D26D-48C9B3741A69}"/>
              </a:ext>
            </a:extLst>
          </p:cNvPr>
          <p:cNvSpPr txBox="1"/>
          <p:nvPr/>
        </p:nvSpPr>
        <p:spPr>
          <a:xfrm>
            <a:off x="5683827" y="6081468"/>
            <a:ext cx="4867871" cy="276999"/>
          </a:xfrm>
          <a:prstGeom prst="rect">
            <a:avLst/>
          </a:prstGeom>
          <a:noFill/>
        </p:spPr>
        <p:txBody>
          <a:bodyPr wrap="none" rtlCol="0">
            <a:spAutoFit/>
          </a:bodyPr>
          <a:lstStyle/>
          <a:p>
            <a:r>
              <a:rPr lang="en-US" sz="1200"/>
              <a:t>SOURCE: Elevate (2022). Chicago Water Affordability Analysis. </a:t>
            </a:r>
            <a:r>
              <a:rPr lang="en-US" sz="1200">
                <a:hlinkClick r:id="rId4"/>
              </a:rPr>
              <a:t>bit.ly/43H3Ljk</a:t>
            </a:r>
            <a:endParaRPr lang="en-US" sz="1200"/>
          </a:p>
        </p:txBody>
      </p:sp>
    </p:spTree>
    <p:extLst>
      <p:ext uri="{BB962C8B-B14F-4D97-AF65-F5344CB8AC3E}">
        <p14:creationId xmlns:p14="http://schemas.microsoft.com/office/powerpoint/2010/main" val="3484132315"/>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3978c5c-0cdb-42c2-a7ab-72af794b09d2" xsi:nil="true"/>
    <lcf76f155ced4ddcb4097134ff3c332f xmlns="82253a1e-2010-4ae7-b2f1-029f76c9f4f3">
      <Terms xmlns="http://schemas.microsoft.com/office/infopath/2007/PartnerControls"/>
    </lcf76f155ced4ddcb4097134ff3c332f>
    <SharedWithUsers xmlns="f3978c5c-0cdb-42c2-a7ab-72af794b09d2">
      <UserInfo>
        <DisplayName>Patrick MacRoy</DisplayName>
        <AccountId>35</AccountId>
        <AccountType/>
      </UserInfo>
      <UserInfo>
        <DisplayName>Caroline Pakenham</DisplayName>
        <AccountId>17</AccountId>
        <AccountType/>
      </UserInfo>
      <UserInfo>
        <DisplayName>Justin Keller</DisplayName>
        <AccountId>38</AccountId>
        <AccountType/>
      </UserInfo>
      <UserInfo>
        <DisplayName>Alexander Helbach</DisplayName>
        <AccountId>73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5FCF719F72D5046B2C6F793AA256411" ma:contentTypeVersion="14" ma:contentTypeDescription="Create a new document." ma:contentTypeScope="" ma:versionID="f1f7d417e37ebef28572d27d1c724c51">
  <xsd:schema xmlns:xsd="http://www.w3.org/2001/XMLSchema" xmlns:xs="http://www.w3.org/2001/XMLSchema" xmlns:p="http://schemas.microsoft.com/office/2006/metadata/properties" xmlns:ns2="82253a1e-2010-4ae7-b2f1-029f76c9f4f3" xmlns:ns3="f3978c5c-0cdb-42c2-a7ab-72af794b09d2" targetNamespace="http://schemas.microsoft.com/office/2006/metadata/properties" ma:root="true" ma:fieldsID="74e59b58f0b73e42a3b4eb53a8f07f10" ns2:_="" ns3:_="">
    <xsd:import namespace="82253a1e-2010-4ae7-b2f1-029f76c9f4f3"/>
    <xsd:import namespace="f3978c5c-0cdb-42c2-a7ab-72af794b09d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253a1e-2010-4ae7-b2f1-029f76c9f4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929fd34-26c8-4d9f-a66d-c4a6e193549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978c5c-0cdb-42c2-a7ab-72af794b09d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f106fc4-f067-420c-abec-b1f908c044bb}" ma:internalName="TaxCatchAll" ma:showField="CatchAllData" ma:web="f3978c5c-0cdb-42c2-a7ab-72af794b09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7A65B8-3D9E-4BB6-8516-2E00DDF3D889}">
  <ds:schemaRefs>
    <ds:schemaRef ds:uri="http://schemas.microsoft.com/sharepoint/v3/contenttype/forms"/>
  </ds:schemaRefs>
</ds:datastoreItem>
</file>

<file path=customXml/itemProps2.xml><?xml version="1.0" encoding="utf-8"?>
<ds:datastoreItem xmlns:ds="http://schemas.openxmlformats.org/officeDocument/2006/customXml" ds:itemID="{07539C97-374A-4C26-B0DB-ECAEBCFD604B}">
  <ds:schemaRefs>
    <ds:schemaRef ds:uri="82253a1e-2010-4ae7-b2f1-029f76c9f4f3"/>
    <ds:schemaRef ds:uri="f3978c5c-0cdb-42c2-a7ab-72af794b09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A895A26-0019-46D2-989E-A541FA2EFF17}">
  <ds:schemaRefs>
    <ds:schemaRef ds:uri="82253a1e-2010-4ae7-b2f1-029f76c9f4f3"/>
    <ds:schemaRef ds:uri="f3978c5c-0cdb-42c2-a7ab-72af794b09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TM03457491[[fn=Metropolitan]]</Template>
  <Application>Microsoft Office PowerPoint</Application>
  <PresentationFormat>Widescreen</PresentationFormat>
  <Slides>26</Slides>
  <Notes>22</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Metropolitan</vt:lpstr>
      <vt:lpstr>DELETE THIS THIS BEFORE PRESENTING</vt:lpstr>
      <vt:lpstr>Water Affordability</vt:lpstr>
      <vt:lpstr>Agenda</vt:lpstr>
      <vt:lpstr>Affordability and Debt</vt:lpstr>
      <vt:lpstr>Chicago Water Bill Increase (2009-2019)</vt:lpstr>
      <vt:lpstr>Critical Water Affordability Challenges in Chicago</vt:lpstr>
      <vt:lpstr>Non-metered Customers Pay More</vt:lpstr>
      <vt:lpstr>Two-Unit Buildings Highest Burdened</vt:lpstr>
      <vt:lpstr>Racial Inequity</vt:lpstr>
      <vt:lpstr>Water Bill Burden</vt:lpstr>
      <vt:lpstr>Understanding Your Bill</vt:lpstr>
      <vt:lpstr>Chicago Water Bills: The Basics</vt:lpstr>
      <vt:lpstr>What is on my water bill?</vt:lpstr>
      <vt:lpstr>What is on my water bill?</vt:lpstr>
      <vt:lpstr>What is on my water bill?</vt:lpstr>
      <vt:lpstr>What is on my water bill?</vt:lpstr>
      <vt:lpstr>Water Bill Charges Defined</vt:lpstr>
      <vt:lpstr>Where does the money go?</vt:lpstr>
      <vt:lpstr>Where can I find assistance?</vt:lpstr>
      <vt:lpstr>Utility Billing Relief </vt:lpstr>
      <vt:lpstr>Utility Billing Relief </vt:lpstr>
      <vt:lpstr>Payment Plans</vt:lpstr>
      <vt:lpstr>How can I save on water costs at home?</vt:lpstr>
      <vt:lpstr>Water Conservation &amp; Efficiency</vt:lpstr>
      <vt:lpstr>Discussion</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Affordability</dc:title>
  <dc:creator>Justin Keller</dc:creator>
  <cp:revision>1</cp:revision>
  <dcterms:created xsi:type="dcterms:W3CDTF">2024-03-28T20:16:27Z</dcterms:created>
  <dcterms:modified xsi:type="dcterms:W3CDTF">2024-04-12T21:05:01Z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0x01010065FCF719F72D5046B2C6F793AA256411</vt:lpwstr>
  </property>
  <property fmtid="{D5CDD505-2E9C-101B-9397-08002B2CF9AE}" pid="3" name="MediaServiceImageTags">
    <vt:lpwstr/>
  </property>
</Properties>
</file>